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3" r:id="rId1"/>
    <p:sldMasterId id="2147483675" r:id="rId2"/>
    <p:sldMasterId id="2147483699" r:id="rId3"/>
  </p:sldMasterIdLst>
  <p:notesMasterIdLst>
    <p:notesMasterId r:id="rId42"/>
  </p:notesMasterIdLst>
  <p:sldIdLst>
    <p:sldId id="256" r:id="rId4"/>
    <p:sldId id="1553" r:id="rId5"/>
    <p:sldId id="1554" r:id="rId6"/>
    <p:sldId id="1562" r:id="rId7"/>
    <p:sldId id="1564" r:id="rId8"/>
    <p:sldId id="508" r:id="rId9"/>
    <p:sldId id="1559" r:id="rId10"/>
    <p:sldId id="497" r:id="rId11"/>
    <p:sldId id="263" r:id="rId12"/>
    <p:sldId id="1565" r:id="rId13"/>
    <p:sldId id="293" r:id="rId14"/>
    <p:sldId id="1540" r:id="rId15"/>
    <p:sldId id="313" r:id="rId16"/>
    <p:sldId id="1544" r:id="rId17"/>
    <p:sldId id="500" r:id="rId18"/>
    <p:sldId id="484" r:id="rId19"/>
    <p:sldId id="287" r:id="rId20"/>
    <p:sldId id="315" r:id="rId21"/>
    <p:sldId id="316" r:id="rId22"/>
    <p:sldId id="432" r:id="rId23"/>
    <p:sldId id="292" r:id="rId24"/>
    <p:sldId id="1534" r:id="rId25"/>
    <p:sldId id="1536" r:id="rId26"/>
    <p:sldId id="277" r:id="rId27"/>
    <p:sldId id="1537" r:id="rId28"/>
    <p:sldId id="1545" r:id="rId29"/>
    <p:sldId id="1549" r:id="rId30"/>
    <p:sldId id="1556" r:id="rId31"/>
    <p:sldId id="1557" r:id="rId32"/>
    <p:sldId id="259" r:id="rId33"/>
    <p:sldId id="373" r:id="rId34"/>
    <p:sldId id="476" r:id="rId35"/>
    <p:sldId id="509" r:id="rId36"/>
    <p:sldId id="511" r:id="rId37"/>
    <p:sldId id="1546" r:id="rId38"/>
    <p:sldId id="1563" r:id="rId39"/>
    <p:sldId id="1558" r:id="rId40"/>
    <p:sldId id="295" r:id="rId41"/>
  </p:sldIdLst>
  <p:sldSz cx="17340263"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1pPr>
    <a:lvl2pPr marL="0" marR="0" indent="228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2pPr>
    <a:lvl3pPr marL="0" marR="0" indent="457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3pPr>
    <a:lvl4pPr marL="0" marR="0" indent="685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4pPr>
    <a:lvl5pPr marL="0" marR="0" indent="9144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5pPr>
    <a:lvl6pPr marL="0" marR="0" indent="11430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6pPr>
    <a:lvl7pPr marL="0" marR="0" indent="1371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7pPr>
    <a:lvl8pPr marL="0" marR="0" indent="1600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8pPr>
    <a:lvl9pPr marL="0" marR="0" indent="1828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1BF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8768F3-0C81-491E-95A6-1A93F288DE50}" v="1" dt="2022-09-13T17:42:15.82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4"/>
    <p:restoredTop sz="79717"/>
  </p:normalViewPr>
  <p:slideViewPr>
    <p:cSldViewPr snapToGrid="0" snapToObjects="1">
      <p:cViewPr>
        <p:scale>
          <a:sx n="68" d="100"/>
          <a:sy n="68" d="100"/>
        </p:scale>
        <p:origin x="66" y="-228"/>
      </p:cViewPr>
      <p:guideLst/>
    </p:cSldViewPr>
  </p:slideViewPr>
  <p:notesTextViewPr>
    <p:cViewPr>
      <p:scale>
        <a:sx n="110" d="100"/>
        <a:sy n="11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on, Heather R. (Heather)" userId="1374768d-2762-49d8-8622-cd0ae8bd6bde" providerId="ADAL" clId="{668768F3-0C81-491E-95A6-1A93F288DE50}"/>
    <pc:docChg chg="custSel modSld">
      <pc:chgData name="Mason, Heather R. (Heather)" userId="1374768d-2762-49d8-8622-cd0ae8bd6bde" providerId="ADAL" clId="{668768F3-0C81-491E-95A6-1A93F288DE50}" dt="2022-09-13T17:43:16.047" v="11" actId="12788"/>
      <pc:docMkLst>
        <pc:docMk/>
      </pc:docMkLst>
      <pc:sldChg chg="addSp delSp modSp mod delAnim modAnim">
        <pc:chgData name="Mason, Heather R. (Heather)" userId="1374768d-2762-49d8-8622-cd0ae8bd6bde" providerId="ADAL" clId="{668768F3-0C81-491E-95A6-1A93F288DE50}" dt="2022-09-13T17:43:16.047" v="11" actId="12788"/>
        <pc:sldMkLst>
          <pc:docMk/>
          <pc:sldMk cId="3401335326" sldId="1549"/>
        </pc:sldMkLst>
        <pc:picChg chg="add mod">
          <ac:chgData name="Mason, Heather R. (Heather)" userId="1374768d-2762-49d8-8622-cd0ae8bd6bde" providerId="ADAL" clId="{668768F3-0C81-491E-95A6-1A93F288DE50}" dt="2022-09-13T17:43:16.047" v="11" actId="12788"/>
          <ac:picMkLst>
            <pc:docMk/>
            <pc:sldMk cId="3401335326" sldId="1549"/>
            <ac:picMk id="3" creationId="{0098524A-AFBB-57DE-F5D1-99EB9D19B9AB}"/>
          </ac:picMkLst>
        </pc:picChg>
        <pc:picChg chg="del">
          <ac:chgData name="Mason, Heather R. (Heather)" userId="1374768d-2762-49d8-8622-cd0ae8bd6bde" providerId="ADAL" clId="{668768F3-0C81-491E-95A6-1A93F288DE50}" dt="2022-09-13T17:41:26.351" v="0" actId="478"/>
          <ac:picMkLst>
            <pc:docMk/>
            <pc:sldMk cId="3401335326" sldId="1549"/>
            <ac:picMk id="5" creationId="{52EBFA42-C5A9-00A3-19CA-119E0AA2FFF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E986E3-44DC-477C-BB70-F30D59F13C59}"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256F1347-EBE3-44BF-841F-6DC3FC7FA4B7}">
      <dgm:prSet/>
      <dgm:spPr/>
      <dgm:t>
        <a:bodyPr/>
        <a:lstStyle/>
        <a:p>
          <a:r>
            <a:rPr lang="en-US" dirty="0"/>
            <a:t>• </a:t>
          </a:r>
          <a:r>
            <a:rPr lang="en-US" dirty="0">
              <a:latin typeface="Avenir Book" panose="02000503020000020003" pitchFamily="2" charset="0"/>
            </a:rPr>
            <a:t>Individuals, </a:t>
          </a:r>
          <a:r>
            <a:rPr lang="en-US" dirty="0"/>
            <a:t>t</a:t>
          </a:r>
          <a:r>
            <a:rPr lang="en-US" dirty="0">
              <a:latin typeface="Avenir Book" panose="02000503020000020003" pitchFamily="2" charset="0"/>
            </a:rPr>
            <a:t>he universal stress response, and resilience</a:t>
          </a:r>
        </a:p>
      </dgm:t>
    </dgm:pt>
    <dgm:pt modelId="{0A99652E-6CB2-440F-BFEB-71FF9E3B697A}" type="parTrans" cxnId="{ACC46A5D-D1C7-4D81-9566-FE32CEBC9E58}">
      <dgm:prSet/>
      <dgm:spPr/>
      <dgm:t>
        <a:bodyPr/>
        <a:lstStyle/>
        <a:p>
          <a:endParaRPr lang="en-US"/>
        </a:p>
      </dgm:t>
    </dgm:pt>
    <dgm:pt modelId="{BADE6215-9CB6-4224-82E1-41801951F66B}" type="sibTrans" cxnId="{ACC46A5D-D1C7-4D81-9566-FE32CEBC9E58}">
      <dgm:prSet/>
      <dgm:spPr/>
      <dgm:t>
        <a:bodyPr/>
        <a:lstStyle/>
        <a:p>
          <a:endParaRPr lang="en-US"/>
        </a:p>
      </dgm:t>
    </dgm:pt>
    <dgm:pt modelId="{0E683C71-E427-48F4-925C-722AFD255FFD}">
      <dgm:prSet/>
      <dgm:spPr/>
      <dgm:t>
        <a:bodyPr/>
        <a:lstStyle/>
        <a:p>
          <a:r>
            <a:rPr lang="en-US" dirty="0"/>
            <a:t>• P</a:t>
          </a:r>
          <a:r>
            <a:rPr lang="en-US" dirty="0">
              <a:latin typeface="Avenir Book" panose="02000503020000020003" pitchFamily="2" charset="0"/>
            </a:rPr>
            <a:t>hysician wellbeing as an individual state and Workplace Wellness as a complex environment (systems and culture) that actively promotes wellbeing</a:t>
          </a:r>
        </a:p>
      </dgm:t>
    </dgm:pt>
    <dgm:pt modelId="{04181EBB-8E02-462D-B571-CDEB4FCD8713}" type="parTrans" cxnId="{324FDADF-1212-46BC-AB60-95FA18339FAB}">
      <dgm:prSet/>
      <dgm:spPr/>
      <dgm:t>
        <a:bodyPr/>
        <a:lstStyle/>
        <a:p>
          <a:endParaRPr lang="en-US"/>
        </a:p>
      </dgm:t>
    </dgm:pt>
    <dgm:pt modelId="{7B9EEB46-AD1D-4F55-B1FA-BA3876B60B3F}" type="sibTrans" cxnId="{324FDADF-1212-46BC-AB60-95FA18339FAB}">
      <dgm:prSet/>
      <dgm:spPr/>
      <dgm:t>
        <a:bodyPr/>
        <a:lstStyle/>
        <a:p>
          <a:endParaRPr lang="en-US"/>
        </a:p>
      </dgm:t>
    </dgm:pt>
    <dgm:pt modelId="{66F87479-92BA-4135-9756-1781C9A2550A}">
      <dgm:prSet/>
      <dgm:spPr/>
      <dgm:t>
        <a:bodyPr/>
        <a:lstStyle/>
        <a:p>
          <a:r>
            <a:rPr lang="en-US" dirty="0">
              <a:latin typeface="Avenir Book" panose="02000503020000020003" pitchFamily="2" charset="0"/>
            </a:rPr>
            <a:t>• How individual wellbeing skills influence systems and culture</a:t>
          </a:r>
        </a:p>
      </dgm:t>
    </dgm:pt>
    <dgm:pt modelId="{00CAEE3C-076B-4425-B3F0-1A60C6D368B4}" type="parTrans" cxnId="{E514693D-B938-4744-95A1-92447D1A0A5E}">
      <dgm:prSet/>
      <dgm:spPr/>
      <dgm:t>
        <a:bodyPr/>
        <a:lstStyle/>
        <a:p>
          <a:endParaRPr lang="en-US"/>
        </a:p>
      </dgm:t>
    </dgm:pt>
    <dgm:pt modelId="{C511926A-40E2-4E12-A3C2-866A8F8AB07C}" type="sibTrans" cxnId="{E514693D-B938-4744-95A1-92447D1A0A5E}">
      <dgm:prSet/>
      <dgm:spPr/>
      <dgm:t>
        <a:bodyPr/>
        <a:lstStyle/>
        <a:p>
          <a:endParaRPr lang="en-US"/>
        </a:p>
      </dgm:t>
    </dgm:pt>
    <dgm:pt modelId="{39A91106-9616-4676-A542-8DCA4A338D0F}">
      <dgm:prSet/>
      <dgm:spPr/>
      <dgm:t>
        <a:bodyPr/>
        <a:lstStyle/>
        <a:p>
          <a:r>
            <a:rPr lang="en-US" dirty="0">
              <a:latin typeface="Avenir Book" panose="02000503020000020003" pitchFamily="2" charset="0"/>
            </a:rPr>
            <a:t>• Enhanced Stress Resilience Training (ESRT) and evidence of benefits</a:t>
          </a:r>
        </a:p>
      </dgm:t>
    </dgm:pt>
    <dgm:pt modelId="{0FEA213A-03AC-4B4C-9324-5E2BB3A1CEFB}" type="parTrans" cxnId="{1B012145-1C72-47C2-8870-2CD813B390E2}">
      <dgm:prSet/>
      <dgm:spPr/>
      <dgm:t>
        <a:bodyPr/>
        <a:lstStyle/>
        <a:p>
          <a:endParaRPr lang="en-US"/>
        </a:p>
      </dgm:t>
    </dgm:pt>
    <dgm:pt modelId="{1C168643-E927-483E-88C8-B9823CA7DB01}" type="sibTrans" cxnId="{1B012145-1C72-47C2-8870-2CD813B390E2}">
      <dgm:prSet/>
      <dgm:spPr/>
      <dgm:t>
        <a:bodyPr/>
        <a:lstStyle/>
        <a:p>
          <a:endParaRPr lang="en-US"/>
        </a:p>
      </dgm:t>
    </dgm:pt>
    <dgm:pt modelId="{77AC72AC-8312-F54D-BAAA-9C381F6D2A49}" type="pres">
      <dgm:prSet presAssocID="{09E986E3-44DC-477C-BB70-F30D59F13C59}" presName="vert0" presStyleCnt="0">
        <dgm:presLayoutVars>
          <dgm:dir/>
          <dgm:animOne val="branch"/>
          <dgm:animLvl val="lvl"/>
        </dgm:presLayoutVars>
      </dgm:prSet>
      <dgm:spPr/>
    </dgm:pt>
    <dgm:pt modelId="{BD8945AF-1FC6-7647-A6A6-63B958C0A682}" type="pres">
      <dgm:prSet presAssocID="{0E683C71-E427-48F4-925C-722AFD255FFD}" presName="thickLine" presStyleLbl="alignNode1" presStyleIdx="0" presStyleCnt="4"/>
      <dgm:spPr/>
    </dgm:pt>
    <dgm:pt modelId="{151E0E4D-722B-234F-90DD-A234A22FDEC0}" type="pres">
      <dgm:prSet presAssocID="{0E683C71-E427-48F4-925C-722AFD255FFD}" presName="horz1" presStyleCnt="0"/>
      <dgm:spPr/>
    </dgm:pt>
    <dgm:pt modelId="{5CAE339B-B2C2-2343-A517-D4AC1F947E65}" type="pres">
      <dgm:prSet presAssocID="{0E683C71-E427-48F4-925C-722AFD255FFD}" presName="tx1" presStyleLbl="revTx" presStyleIdx="0" presStyleCnt="4"/>
      <dgm:spPr/>
    </dgm:pt>
    <dgm:pt modelId="{E7145439-F057-064E-B3CE-7CBC9065FBD7}" type="pres">
      <dgm:prSet presAssocID="{0E683C71-E427-48F4-925C-722AFD255FFD}" presName="vert1" presStyleCnt="0"/>
      <dgm:spPr/>
    </dgm:pt>
    <dgm:pt modelId="{31E194D5-2B2F-DF43-BAEE-964F46BBDDAB}" type="pres">
      <dgm:prSet presAssocID="{256F1347-EBE3-44BF-841F-6DC3FC7FA4B7}" presName="thickLine" presStyleLbl="alignNode1" presStyleIdx="1" presStyleCnt="4"/>
      <dgm:spPr/>
    </dgm:pt>
    <dgm:pt modelId="{4B6CFA86-AAFF-8249-BA7A-5F9644881E2D}" type="pres">
      <dgm:prSet presAssocID="{256F1347-EBE3-44BF-841F-6DC3FC7FA4B7}" presName="horz1" presStyleCnt="0"/>
      <dgm:spPr/>
    </dgm:pt>
    <dgm:pt modelId="{FB84E485-BB32-7A42-90F0-2824EF9ABDE9}" type="pres">
      <dgm:prSet presAssocID="{256F1347-EBE3-44BF-841F-6DC3FC7FA4B7}" presName="tx1" presStyleLbl="revTx" presStyleIdx="1" presStyleCnt="4"/>
      <dgm:spPr/>
    </dgm:pt>
    <dgm:pt modelId="{1591AE2E-2F01-A449-9C0B-0CBC93F2CC22}" type="pres">
      <dgm:prSet presAssocID="{256F1347-EBE3-44BF-841F-6DC3FC7FA4B7}" presName="vert1" presStyleCnt="0"/>
      <dgm:spPr/>
    </dgm:pt>
    <dgm:pt modelId="{738CDACD-2BD1-824A-B92D-C094B0721B9A}" type="pres">
      <dgm:prSet presAssocID="{39A91106-9616-4676-A542-8DCA4A338D0F}" presName="thickLine" presStyleLbl="alignNode1" presStyleIdx="2" presStyleCnt="4"/>
      <dgm:spPr/>
    </dgm:pt>
    <dgm:pt modelId="{0E6AEABE-20CD-6440-9346-817EC744B1FE}" type="pres">
      <dgm:prSet presAssocID="{39A91106-9616-4676-A542-8DCA4A338D0F}" presName="horz1" presStyleCnt="0"/>
      <dgm:spPr/>
    </dgm:pt>
    <dgm:pt modelId="{4799605A-DA8B-5041-9C49-75AB04DF81AC}" type="pres">
      <dgm:prSet presAssocID="{39A91106-9616-4676-A542-8DCA4A338D0F}" presName="tx1" presStyleLbl="revTx" presStyleIdx="2" presStyleCnt="4"/>
      <dgm:spPr/>
    </dgm:pt>
    <dgm:pt modelId="{A6B49229-4783-C849-BBD1-60E55643A734}" type="pres">
      <dgm:prSet presAssocID="{39A91106-9616-4676-A542-8DCA4A338D0F}" presName="vert1" presStyleCnt="0"/>
      <dgm:spPr/>
    </dgm:pt>
    <dgm:pt modelId="{D8814D89-6D86-3C42-A0F8-BE8D33169050}" type="pres">
      <dgm:prSet presAssocID="{66F87479-92BA-4135-9756-1781C9A2550A}" presName="thickLine" presStyleLbl="alignNode1" presStyleIdx="3" presStyleCnt="4"/>
      <dgm:spPr/>
    </dgm:pt>
    <dgm:pt modelId="{EC45BF20-CB23-8849-ACDD-CE325EE69514}" type="pres">
      <dgm:prSet presAssocID="{66F87479-92BA-4135-9756-1781C9A2550A}" presName="horz1" presStyleCnt="0"/>
      <dgm:spPr/>
    </dgm:pt>
    <dgm:pt modelId="{C3DFF8AA-556E-5C4E-994A-0D4845648B7B}" type="pres">
      <dgm:prSet presAssocID="{66F87479-92BA-4135-9756-1781C9A2550A}" presName="tx1" presStyleLbl="revTx" presStyleIdx="3" presStyleCnt="4"/>
      <dgm:spPr/>
    </dgm:pt>
    <dgm:pt modelId="{3FC1A19C-4670-C644-AF20-C805EABF2490}" type="pres">
      <dgm:prSet presAssocID="{66F87479-92BA-4135-9756-1781C9A2550A}" presName="vert1" presStyleCnt="0"/>
      <dgm:spPr/>
    </dgm:pt>
  </dgm:ptLst>
  <dgm:cxnLst>
    <dgm:cxn modelId="{7763321C-EB44-174A-BCC7-0E86E8214106}" type="presOf" srcId="{09E986E3-44DC-477C-BB70-F30D59F13C59}" destId="{77AC72AC-8312-F54D-BAAA-9C381F6D2A49}" srcOrd="0" destOrd="0" presId="urn:microsoft.com/office/officeart/2008/layout/LinedList"/>
    <dgm:cxn modelId="{77D80A22-389D-6B46-BF7C-E6013027732F}" type="presOf" srcId="{0E683C71-E427-48F4-925C-722AFD255FFD}" destId="{5CAE339B-B2C2-2343-A517-D4AC1F947E65}" srcOrd="0" destOrd="0" presId="urn:microsoft.com/office/officeart/2008/layout/LinedList"/>
    <dgm:cxn modelId="{4CD12C37-E1C8-9746-9642-46B34877EFDE}" type="presOf" srcId="{256F1347-EBE3-44BF-841F-6DC3FC7FA4B7}" destId="{FB84E485-BB32-7A42-90F0-2824EF9ABDE9}" srcOrd="0" destOrd="0" presId="urn:microsoft.com/office/officeart/2008/layout/LinedList"/>
    <dgm:cxn modelId="{E514693D-B938-4744-95A1-92447D1A0A5E}" srcId="{09E986E3-44DC-477C-BB70-F30D59F13C59}" destId="{66F87479-92BA-4135-9756-1781C9A2550A}" srcOrd="3" destOrd="0" parTransId="{00CAEE3C-076B-4425-B3F0-1A60C6D368B4}" sibTransId="{C511926A-40E2-4E12-A3C2-866A8F8AB07C}"/>
    <dgm:cxn modelId="{ACC46A5D-D1C7-4D81-9566-FE32CEBC9E58}" srcId="{09E986E3-44DC-477C-BB70-F30D59F13C59}" destId="{256F1347-EBE3-44BF-841F-6DC3FC7FA4B7}" srcOrd="1" destOrd="0" parTransId="{0A99652E-6CB2-440F-BFEB-71FF9E3B697A}" sibTransId="{BADE6215-9CB6-4224-82E1-41801951F66B}"/>
    <dgm:cxn modelId="{1B012145-1C72-47C2-8870-2CD813B390E2}" srcId="{09E986E3-44DC-477C-BB70-F30D59F13C59}" destId="{39A91106-9616-4676-A542-8DCA4A338D0F}" srcOrd="2" destOrd="0" parTransId="{0FEA213A-03AC-4B4C-9324-5E2BB3A1CEFB}" sibTransId="{1C168643-E927-483E-88C8-B9823CA7DB01}"/>
    <dgm:cxn modelId="{3411D4A4-0FE3-D348-833A-5E15F08B795F}" type="presOf" srcId="{66F87479-92BA-4135-9756-1781C9A2550A}" destId="{C3DFF8AA-556E-5C4E-994A-0D4845648B7B}" srcOrd="0" destOrd="0" presId="urn:microsoft.com/office/officeart/2008/layout/LinedList"/>
    <dgm:cxn modelId="{324FDADF-1212-46BC-AB60-95FA18339FAB}" srcId="{09E986E3-44DC-477C-BB70-F30D59F13C59}" destId="{0E683C71-E427-48F4-925C-722AFD255FFD}" srcOrd="0" destOrd="0" parTransId="{04181EBB-8E02-462D-B571-CDEB4FCD8713}" sibTransId="{7B9EEB46-AD1D-4F55-B1FA-BA3876B60B3F}"/>
    <dgm:cxn modelId="{E710FEE3-3B96-FB4C-AEA1-C5A998FC149A}" type="presOf" srcId="{39A91106-9616-4676-A542-8DCA4A338D0F}" destId="{4799605A-DA8B-5041-9C49-75AB04DF81AC}" srcOrd="0" destOrd="0" presId="urn:microsoft.com/office/officeart/2008/layout/LinedList"/>
    <dgm:cxn modelId="{6262C03B-F8EB-404C-9986-44E91B40D356}" type="presParOf" srcId="{77AC72AC-8312-F54D-BAAA-9C381F6D2A49}" destId="{BD8945AF-1FC6-7647-A6A6-63B958C0A682}" srcOrd="0" destOrd="0" presId="urn:microsoft.com/office/officeart/2008/layout/LinedList"/>
    <dgm:cxn modelId="{A1153C63-B683-364F-9100-06A8ECEDCC98}" type="presParOf" srcId="{77AC72AC-8312-F54D-BAAA-9C381F6D2A49}" destId="{151E0E4D-722B-234F-90DD-A234A22FDEC0}" srcOrd="1" destOrd="0" presId="urn:microsoft.com/office/officeart/2008/layout/LinedList"/>
    <dgm:cxn modelId="{EBBFE7CD-24B6-8048-BA41-B398EDA027CC}" type="presParOf" srcId="{151E0E4D-722B-234F-90DD-A234A22FDEC0}" destId="{5CAE339B-B2C2-2343-A517-D4AC1F947E65}" srcOrd="0" destOrd="0" presId="urn:microsoft.com/office/officeart/2008/layout/LinedList"/>
    <dgm:cxn modelId="{8B697C34-B6AD-2044-9D56-1F5DCADC21B2}" type="presParOf" srcId="{151E0E4D-722B-234F-90DD-A234A22FDEC0}" destId="{E7145439-F057-064E-B3CE-7CBC9065FBD7}" srcOrd="1" destOrd="0" presId="urn:microsoft.com/office/officeart/2008/layout/LinedList"/>
    <dgm:cxn modelId="{564B8E41-23C0-E14A-A737-773E8D50B8A5}" type="presParOf" srcId="{77AC72AC-8312-F54D-BAAA-9C381F6D2A49}" destId="{31E194D5-2B2F-DF43-BAEE-964F46BBDDAB}" srcOrd="2" destOrd="0" presId="urn:microsoft.com/office/officeart/2008/layout/LinedList"/>
    <dgm:cxn modelId="{3CA42880-6419-3E4C-903A-C375C2E7979F}" type="presParOf" srcId="{77AC72AC-8312-F54D-BAAA-9C381F6D2A49}" destId="{4B6CFA86-AAFF-8249-BA7A-5F9644881E2D}" srcOrd="3" destOrd="0" presId="urn:microsoft.com/office/officeart/2008/layout/LinedList"/>
    <dgm:cxn modelId="{9980E924-64BB-0347-A05C-4D3855FADF93}" type="presParOf" srcId="{4B6CFA86-AAFF-8249-BA7A-5F9644881E2D}" destId="{FB84E485-BB32-7A42-90F0-2824EF9ABDE9}" srcOrd="0" destOrd="0" presId="urn:microsoft.com/office/officeart/2008/layout/LinedList"/>
    <dgm:cxn modelId="{0B8C156B-5091-EF4C-AC90-F4E38AA9A93B}" type="presParOf" srcId="{4B6CFA86-AAFF-8249-BA7A-5F9644881E2D}" destId="{1591AE2E-2F01-A449-9C0B-0CBC93F2CC22}" srcOrd="1" destOrd="0" presId="urn:microsoft.com/office/officeart/2008/layout/LinedList"/>
    <dgm:cxn modelId="{4D27FD41-ED9B-9B4F-895C-717FD1FB29B4}" type="presParOf" srcId="{77AC72AC-8312-F54D-BAAA-9C381F6D2A49}" destId="{738CDACD-2BD1-824A-B92D-C094B0721B9A}" srcOrd="4" destOrd="0" presId="urn:microsoft.com/office/officeart/2008/layout/LinedList"/>
    <dgm:cxn modelId="{145E3C61-0823-C74F-994F-4B39CC4F936B}" type="presParOf" srcId="{77AC72AC-8312-F54D-BAAA-9C381F6D2A49}" destId="{0E6AEABE-20CD-6440-9346-817EC744B1FE}" srcOrd="5" destOrd="0" presId="urn:microsoft.com/office/officeart/2008/layout/LinedList"/>
    <dgm:cxn modelId="{DBAC9835-C182-4145-9C80-A8F9E32E8615}" type="presParOf" srcId="{0E6AEABE-20CD-6440-9346-817EC744B1FE}" destId="{4799605A-DA8B-5041-9C49-75AB04DF81AC}" srcOrd="0" destOrd="0" presId="urn:microsoft.com/office/officeart/2008/layout/LinedList"/>
    <dgm:cxn modelId="{C11BA68F-9790-5A4B-B12F-F320210B7C69}" type="presParOf" srcId="{0E6AEABE-20CD-6440-9346-817EC744B1FE}" destId="{A6B49229-4783-C849-BBD1-60E55643A734}" srcOrd="1" destOrd="0" presId="urn:microsoft.com/office/officeart/2008/layout/LinedList"/>
    <dgm:cxn modelId="{BB03070D-E68E-2F41-9FD7-8086640D4C27}" type="presParOf" srcId="{77AC72AC-8312-F54D-BAAA-9C381F6D2A49}" destId="{D8814D89-6D86-3C42-A0F8-BE8D33169050}" srcOrd="6" destOrd="0" presId="urn:microsoft.com/office/officeart/2008/layout/LinedList"/>
    <dgm:cxn modelId="{22F7350F-7190-4A45-9664-9745D7F9AE4E}" type="presParOf" srcId="{77AC72AC-8312-F54D-BAAA-9C381F6D2A49}" destId="{EC45BF20-CB23-8849-ACDD-CE325EE69514}" srcOrd="7" destOrd="0" presId="urn:microsoft.com/office/officeart/2008/layout/LinedList"/>
    <dgm:cxn modelId="{E28A59F2-B87E-7B45-A208-1D9CA4967792}" type="presParOf" srcId="{EC45BF20-CB23-8849-ACDD-CE325EE69514}" destId="{C3DFF8AA-556E-5C4E-994A-0D4845648B7B}" srcOrd="0" destOrd="0" presId="urn:microsoft.com/office/officeart/2008/layout/LinedList"/>
    <dgm:cxn modelId="{29363D07-CF36-6C4C-A35C-9E7EE881E269}" type="presParOf" srcId="{EC45BF20-CB23-8849-ACDD-CE325EE69514}" destId="{3FC1A19C-4670-C644-AF20-C805EABF249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945AF-1FC6-7647-A6A6-63B958C0A682}">
      <dsp:nvSpPr>
        <dsp:cNvPr id="0" name=""/>
        <dsp:cNvSpPr/>
      </dsp:nvSpPr>
      <dsp:spPr>
        <a:xfrm>
          <a:off x="0" y="0"/>
          <a:ext cx="1543189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AE339B-B2C2-2343-A517-D4AC1F947E65}">
      <dsp:nvSpPr>
        <dsp:cNvPr id="0" name=""/>
        <dsp:cNvSpPr/>
      </dsp:nvSpPr>
      <dsp:spPr>
        <a:xfrm>
          <a:off x="0" y="0"/>
          <a:ext cx="15431895" cy="1390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dirty="0"/>
            <a:t>• P</a:t>
          </a:r>
          <a:r>
            <a:rPr lang="en-US" sz="3900" kern="1200" dirty="0">
              <a:latin typeface="Avenir Book" panose="02000503020000020003" pitchFamily="2" charset="0"/>
            </a:rPr>
            <a:t>hysician wellbeing as an individual state and Workplace Wellness as a complex environment (systems and culture) that actively promotes wellbeing</a:t>
          </a:r>
        </a:p>
      </dsp:txBody>
      <dsp:txXfrm>
        <a:off x="0" y="0"/>
        <a:ext cx="15431895" cy="1390006"/>
      </dsp:txXfrm>
    </dsp:sp>
    <dsp:sp modelId="{31E194D5-2B2F-DF43-BAEE-964F46BBDDAB}">
      <dsp:nvSpPr>
        <dsp:cNvPr id="0" name=""/>
        <dsp:cNvSpPr/>
      </dsp:nvSpPr>
      <dsp:spPr>
        <a:xfrm>
          <a:off x="0" y="1390006"/>
          <a:ext cx="1543189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84E485-BB32-7A42-90F0-2824EF9ABDE9}">
      <dsp:nvSpPr>
        <dsp:cNvPr id="0" name=""/>
        <dsp:cNvSpPr/>
      </dsp:nvSpPr>
      <dsp:spPr>
        <a:xfrm>
          <a:off x="0" y="1390006"/>
          <a:ext cx="15431895" cy="1390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dirty="0"/>
            <a:t>• </a:t>
          </a:r>
          <a:r>
            <a:rPr lang="en-US" sz="3900" kern="1200" dirty="0">
              <a:latin typeface="Avenir Book" panose="02000503020000020003" pitchFamily="2" charset="0"/>
            </a:rPr>
            <a:t>Individuals, </a:t>
          </a:r>
          <a:r>
            <a:rPr lang="en-US" sz="3900" kern="1200" dirty="0"/>
            <a:t>t</a:t>
          </a:r>
          <a:r>
            <a:rPr lang="en-US" sz="3900" kern="1200" dirty="0">
              <a:latin typeface="Avenir Book" panose="02000503020000020003" pitchFamily="2" charset="0"/>
            </a:rPr>
            <a:t>he universal stress response, and resilience</a:t>
          </a:r>
        </a:p>
      </dsp:txBody>
      <dsp:txXfrm>
        <a:off x="0" y="1390006"/>
        <a:ext cx="15431895" cy="1390006"/>
      </dsp:txXfrm>
    </dsp:sp>
    <dsp:sp modelId="{738CDACD-2BD1-824A-B92D-C094B0721B9A}">
      <dsp:nvSpPr>
        <dsp:cNvPr id="0" name=""/>
        <dsp:cNvSpPr/>
      </dsp:nvSpPr>
      <dsp:spPr>
        <a:xfrm>
          <a:off x="0" y="2780012"/>
          <a:ext cx="1543189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99605A-DA8B-5041-9C49-75AB04DF81AC}">
      <dsp:nvSpPr>
        <dsp:cNvPr id="0" name=""/>
        <dsp:cNvSpPr/>
      </dsp:nvSpPr>
      <dsp:spPr>
        <a:xfrm>
          <a:off x="0" y="2780013"/>
          <a:ext cx="15431895" cy="1390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dirty="0">
              <a:latin typeface="Avenir Book" panose="02000503020000020003" pitchFamily="2" charset="0"/>
            </a:rPr>
            <a:t>• Enhanced Stress Resilience Training (ESRT) and evidence of benefits</a:t>
          </a:r>
        </a:p>
      </dsp:txBody>
      <dsp:txXfrm>
        <a:off x="0" y="2780013"/>
        <a:ext cx="15431895" cy="1390006"/>
      </dsp:txXfrm>
    </dsp:sp>
    <dsp:sp modelId="{D8814D89-6D86-3C42-A0F8-BE8D33169050}">
      <dsp:nvSpPr>
        <dsp:cNvPr id="0" name=""/>
        <dsp:cNvSpPr/>
      </dsp:nvSpPr>
      <dsp:spPr>
        <a:xfrm>
          <a:off x="0" y="4170019"/>
          <a:ext cx="1543189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DFF8AA-556E-5C4E-994A-0D4845648B7B}">
      <dsp:nvSpPr>
        <dsp:cNvPr id="0" name=""/>
        <dsp:cNvSpPr/>
      </dsp:nvSpPr>
      <dsp:spPr>
        <a:xfrm>
          <a:off x="0" y="4170019"/>
          <a:ext cx="15431895" cy="1390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dirty="0">
              <a:latin typeface="Avenir Book" panose="02000503020000020003" pitchFamily="2" charset="0"/>
            </a:rPr>
            <a:t>• How individual wellbeing skills influence systems and culture</a:t>
          </a:r>
        </a:p>
      </dsp:txBody>
      <dsp:txXfrm>
        <a:off x="0" y="4170019"/>
        <a:ext cx="15431895" cy="139000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381000" y="685800"/>
            <a:ext cx="6096000" cy="3429000"/>
          </a:xfrm>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r>
              <a:rPr lang="en-US" dirty="0"/>
              <a:t>The role</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Something we hear much less about, is the other end of the spectrum which is thriving: a state of joy, connectedness and purpose.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Thriving is not the absence of stress, but rather a state of experiencing stress as a challenge in stead of a debilitating threat. This is in fact the embodiment of RESILIENCE which by definition is the ability to thrive despite adversity.</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This is a state available to all of us from time to time, exemplified when we ‘pull through’ or ‘rise to the occasion’</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1492170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said there are some standard good places to start.</a:t>
            </a:r>
          </a:p>
          <a:p>
            <a:r>
              <a:rPr lang="en-US" dirty="0"/>
              <a:t>First - EXPLORATION </a:t>
            </a:r>
          </a:p>
          <a:p>
            <a:r>
              <a:rPr lang="en-US" dirty="0"/>
              <a:t>Start with the literature, know the evidence base,  and ground yourself in theory</a:t>
            </a:r>
          </a:p>
          <a:p>
            <a:r>
              <a:rPr lang="en-US" dirty="0"/>
              <a:t>Will help you if you’re met with resistance or distaste. </a:t>
            </a:r>
          </a:p>
          <a:p>
            <a:r>
              <a:rPr lang="en-US" dirty="0"/>
              <a:t>(will return to the importance of the evidence base later)</a:t>
            </a:r>
          </a:p>
        </p:txBody>
      </p:sp>
    </p:spTree>
    <p:extLst>
      <p:ext uri="{BB962C8B-B14F-4D97-AF65-F5344CB8AC3E}">
        <p14:creationId xmlns:p14="http://schemas.microsoft.com/office/powerpoint/2010/main" val="65558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So, with these things in mind, we formalized a mindful mental training curriculum for surgeons called Enhanced Stress Resilience Training or ESRT.</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ESRT is comprised of five 1-hour classes with 90% of each class spent </a:t>
            </a:r>
            <a:r>
              <a:rPr lang="en-US" sz="1200" b="0" i="0" u="none" strike="noStrike" cap="none" dirty="0">
                <a:solidFill>
                  <a:srgbClr val="000000"/>
                </a:solidFill>
                <a:effectLst/>
                <a:latin typeface="Arial"/>
                <a:ea typeface="Arial"/>
                <a:cs typeface="Arial"/>
                <a:sym typeface="Arial"/>
              </a:rPr>
              <a:t>IN EXPERIENTIAL TRAINING</a:t>
            </a:r>
            <a:r>
              <a:rPr lang="en-US" sz="1100" b="0" i="0" u="none" strike="noStrike" cap="none" dirty="0">
                <a:solidFill>
                  <a:srgbClr val="000000"/>
                </a:solidFill>
                <a:effectLst/>
                <a:latin typeface="Arial"/>
                <a:ea typeface="Arial"/>
                <a:cs typeface="Arial"/>
                <a:sym typeface="Arial"/>
              </a:rPr>
              <a:t>. Practicing with the mind to strengthen</a:t>
            </a:r>
          </a:p>
          <a:p>
            <a:pPr marL="158750" indent="0">
              <a:buNone/>
            </a:pPr>
            <a:endParaRPr lang="en-US" sz="1100" b="0" i="0" u="none" strike="noStrike" kern="1200" cap="none" dirty="0">
              <a:solidFill>
                <a:srgbClr val="000000"/>
              </a:solidFill>
              <a:effectLst/>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sym typeface="Wingdings" pitchFamily="2" charset="2"/>
              </a:rPr>
              <a:t>ATTENTION</a:t>
            </a: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EMOTIONAL REGULATION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META-COGNITION</a:t>
            </a:r>
          </a:p>
        </p:txBody>
      </p:sp>
    </p:spTree>
    <p:extLst>
      <p:ext uri="{BB962C8B-B14F-4D97-AF65-F5344CB8AC3E}">
        <p14:creationId xmlns:p14="http://schemas.microsoft.com/office/powerpoint/2010/main" val="2674778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So What is MFT and what does it do?</a:t>
            </a:r>
          </a:p>
          <a:p>
            <a:pPr marL="158750" indent="0">
              <a:buNone/>
            </a:pPr>
            <a:endParaRPr lang="en-US" dirty="0"/>
          </a:p>
          <a:p>
            <a:pPr marL="158750" indent="0">
              <a:buNone/>
            </a:pPr>
            <a:r>
              <a:rPr lang="en-US" dirty="0"/>
              <a:t>This diagram describes a commonplace scenario: We’re going on about our lives and some event happens, good or bad, and invariably, we respond. Being  that we’re human and time-compressed -  our responses are often reflexive, or influenced by stress. Occasionally – like when we’re rested and happy – our responses are thoughtful and considered, in general leading to better outcomes. </a:t>
            </a:r>
          </a:p>
          <a:p>
            <a:pPr marL="158750" indent="0">
              <a:buNone/>
            </a:pPr>
            <a:endParaRPr lang="en-US" dirty="0"/>
          </a:p>
          <a:p>
            <a:pPr marL="158750" indent="0">
              <a:buNone/>
            </a:pPr>
            <a:r>
              <a:rPr lang="en-US" dirty="0"/>
              <a:t>And, while this scenario may seem unremarkable, it is actual critical. In fact, how we respond to life’s events is directly related to the quality of the lives we live.</a:t>
            </a:r>
          </a:p>
          <a:p>
            <a:endParaRPr lang="en-US" dirty="0"/>
          </a:p>
          <a:p>
            <a:r>
              <a:rPr lang="en-US" dirty="0"/>
              <a:t>As Victor Frankl (famed psychiatrist, philosopher and survivor of Auschwitz puts it: </a:t>
            </a:r>
            <a:r>
              <a:rPr lang="en-US" i="1" dirty="0"/>
              <a:t>Between stim and response </a:t>
            </a:r>
            <a:r>
              <a:rPr lang="en" i="1" dirty="0">
                <a:solidFill>
                  <a:srgbClr val="0070C0"/>
                </a:solidFill>
                <a:latin typeface="Avenir" panose="02000503020000020003" pitchFamily="2" charset="0"/>
                <a:ea typeface="Francois One"/>
                <a:cs typeface="Francois One"/>
                <a:sym typeface="Francois One"/>
              </a:rPr>
              <a:t>there is a space. In that space is our power to choose... In our response lies our growth and our freedom</a:t>
            </a:r>
            <a:endParaRPr lang="en-US" dirty="0"/>
          </a:p>
          <a:p>
            <a:endParaRPr lang="en-US" dirty="0"/>
          </a:p>
          <a:p>
            <a:r>
              <a:rPr lang="en-US" dirty="0"/>
              <a:t>And this is where mindfulness training intervenes. MFT teaches us to recognize this intervening space and take advantage of it. We become able to respond to life’s events, and not just react, even when we’re tired, stressed, or angry.</a:t>
            </a:r>
          </a:p>
          <a:p>
            <a:endParaRPr lang="en-US" dirty="0"/>
          </a:p>
        </p:txBody>
      </p:sp>
    </p:spTree>
    <p:extLst>
      <p:ext uri="{BB962C8B-B14F-4D97-AF65-F5344CB8AC3E}">
        <p14:creationId xmlns:p14="http://schemas.microsoft.com/office/powerpoint/2010/main" val="1852214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5e0601343a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5e0601343a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600"/>
              </a:spcBef>
              <a:spcAft>
                <a:spcPts val="0"/>
              </a:spcAft>
              <a:buNone/>
            </a:pPr>
            <a:r>
              <a:rPr lang="en-US" dirty="0"/>
              <a:t>Over the last 5 years we’ve conducted two RCTs with longitudinal follow-up and several pre/post cohort studies. It bears noting that controls have all had the same protected time, close faculty interaction and peer-group community building as the ESRT intervention.</a:t>
            </a:r>
          </a:p>
          <a:p>
            <a:pPr marL="0" lvl="0" indent="0" algn="l" rtl="0">
              <a:lnSpc>
                <a:spcPct val="150000"/>
              </a:lnSpc>
              <a:spcBef>
                <a:spcPts val="600"/>
              </a:spcBef>
              <a:spcAft>
                <a:spcPts val="0"/>
              </a:spcAft>
              <a:buNone/>
            </a:pPr>
            <a:r>
              <a:rPr lang="en-US" dirty="0"/>
              <a:t>And </a:t>
            </a:r>
            <a:r>
              <a:rPr lang="en-US" b="1" dirty="0"/>
              <a:t>still </a:t>
            </a:r>
            <a:r>
              <a:rPr lang="en-US" dirty="0"/>
              <a:t>we’ve been able to demonstrate several promising things:</a:t>
            </a:r>
          </a:p>
          <a:p>
            <a:pPr marL="0" lvl="0" indent="0" algn="l" rtl="0">
              <a:lnSpc>
                <a:spcPct val="150000"/>
              </a:lnSpc>
              <a:spcBef>
                <a:spcPts val="600"/>
              </a:spcBef>
              <a:spcAft>
                <a:spcPts val="0"/>
              </a:spcAft>
              <a:buNone/>
            </a:pPr>
            <a:r>
              <a:rPr lang="en-US" dirty="0"/>
              <a:t>FIRST, that such an intervention IN SURGERY IS FEASIBLE.</a:t>
            </a:r>
          </a:p>
          <a:p>
            <a:pPr marL="0" lvl="0" indent="0" algn="l" rtl="0">
              <a:lnSpc>
                <a:spcPct val="150000"/>
              </a:lnSpc>
              <a:spcBef>
                <a:spcPts val="600"/>
              </a:spcBef>
              <a:spcAft>
                <a:spcPts val="0"/>
              </a:spcAft>
              <a:buNone/>
            </a:pPr>
            <a:r>
              <a:rPr lang="en-US" dirty="0"/>
              <a:t>ESRT </a:t>
            </a:r>
            <a:r>
              <a:rPr lang="en-US" dirty="0" err="1"/>
              <a:t>prts</a:t>
            </a:r>
            <a:r>
              <a:rPr lang="en-US" dirty="0"/>
              <a:t> were able to practice a mean of 5 days per week and a mean of 15min per day, for duration of the course.</a:t>
            </a:r>
          </a:p>
          <a:p>
            <a:pPr marL="0" lvl="0" indent="0" algn="l" rtl="0">
              <a:lnSpc>
                <a:spcPct val="150000"/>
              </a:lnSpc>
              <a:spcBef>
                <a:spcPts val="600"/>
              </a:spcBef>
              <a:spcAft>
                <a:spcPts val="0"/>
              </a:spcAft>
              <a:buNone/>
            </a:pPr>
            <a:r>
              <a:rPr lang="en-US" dirty="0"/>
              <a:t>And to a lesser extent over time</a:t>
            </a:r>
          </a:p>
          <a:p>
            <a:pPr marL="0" lvl="0" indent="0" algn="l" rtl="0">
              <a:lnSpc>
                <a:spcPct val="150000"/>
              </a:lnSpc>
              <a:spcBef>
                <a:spcPts val="600"/>
              </a:spcBef>
              <a:spcAft>
                <a:spcPts val="0"/>
              </a:spcAft>
              <a:buNone/>
            </a:pPr>
            <a:endParaRPr lang="en-US" dirty="0"/>
          </a:p>
        </p:txBody>
      </p:sp>
    </p:spTree>
    <p:extLst>
      <p:ext uri="{BB962C8B-B14F-4D97-AF65-F5344CB8AC3E}">
        <p14:creationId xmlns:p14="http://schemas.microsoft.com/office/powerpoint/2010/main" val="2064523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xfrm>
            <a:off x="381000" y="685800"/>
            <a:ext cx="6096000" cy="3429000"/>
          </a:xfrm>
          <a:prstGeom prst="rect">
            <a:avLst/>
          </a:prstGeom>
        </p:spPr>
        <p:txBody>
          <a:bodyPr/>
          <a:lstStyle/>
          <a:p>
            <a:endParaRPr/>
          </a:p>
        </p:txBody>
      </p:sp>
      <p:sp>
        <p:nvSpPr>
          <p:cNvPr id="344" name="Shape 344"/>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AND similar to the previously mentioned resilience studies in veterans, we have found there is a neural signature to training mindfulness mental skills to surgeons.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Specifically, in randomized trials of ESRT in surgeons vs active controls, we’ve seen significant increase in activation of the dl-PFC (or ‘EXECUTIVE CONTROL HUB’ of the brain – mentioned previously) and its connections to the posterior cingulate cortex and precuneus (which have been implicated in self-awareness and creativity).</a:t>
            </a:r>
          </a:p>
        </p:txBody>
      </p:sp>
    </p:spTree>
    <p:extLst>
      <p:ext uri="{BB962C8B-B14F-4D97-AF65-F5344CB8AC3E}">
        <p14:creationId xmlns:p14="http://schemas.microsoft.com/office/powerpoint/2010/main" val="1911305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prompted us to adapt yet again and develop a remote/live-streamed version of ESRT which was delivered across four time zones in April 2020, to academic, community and military surgeons, and is now allowing us to continue to deliver this skill set, even with social distancing.</a:t>
            </a:r>
          </a:p>
        </p:txBody>
      </p:sp>
    </p:spTree>
    <p:extLst>
      <p:ext uri="{BB962C8B-B14F-4D97-AF65-F5344CB8AC3E}">
        <p14:creationId xmlns:p14="http://schemas.microsoft.com/office/powerpoint/2010/main" val="1086895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More recently, Evidence that ESRT training has value in real-world settings  emerged during the onset of COVID-19, when we assayed anxiety among our residents at the height of the first surge.  </a:t>
            </a:r>
          </a:p>
          <a:p>
            <a:endParaRPr lang="en-US" sz="1200" dirty="0"/>
          </a:p>
          <a:p>
            <a:pPr marL="0" marR="0" lvl="0" indent="0" algn="l" defTabSz="457200" rtl="0" eaLnBrk="1" fontAlgn="auto" latinLnBrk="0" hangingPunct="1">
              <a:lnSpc>
                <a:spcPct val="117999"/>
              </a:lnSpc>
              <a:spcBef>
                <a:spcPts val="0"/>
              </a:spcBef>
              <a:spcAft>
                <a:spcPts val="0"/>
              </a:spcAft>
              <a:buClrTx/>
              <a:buSzTx/>
              <a:buFontTx/>
              <a:buNone/>
              <a:tabLst/>
              <a:defRPr/>
            </a:pPr>
            <a:r>
              <a:rPr lang="en-US" sz="1200" dirty="0"/>
              <a:t>We </a:t>
            </a:r>
            <a:r>
              <a:rPr lang="en-US" sz="1200" kern="1200" dirty="0">
                <a:solidFill>
                  <a:srgbClr val="052049"/>
                </a:solidFill>
                <a:effectLst/>
                <a:latin typeface="+mn-lt"/>
                <a:ea typeface="+mn-ea"/>
                <a:cs typeface="Arial" pitchFamily="34" charset="0"/>
                <a:sym typeface="Helvetica Neue"/>
              </a:rPr>
              <a:t>found that those residents </a:t>
            </a:r>
            <a:r>
              <a:rPr lang="en-US" sz="1200" u="sng" kern="1200" dirty="0">
                <a:solidFill>
                  <a:srgbClr val="052049"/>
                </a:solidFill>
                <a:effectLst/>
                <a:latin typeface="+mn-lt"/>
                <a:ea typeface="+mn-ea"/>
                <a:cs typeface="Arial" pitchFamily="34" charset="0"/>
                <a:sym typeface="Helvetica Neue"/>
              </a:rPr>
              <a:t>not</a:t>
            </a:r>
            <a:r>
              <a:rPr lang="en-US" sz="1200" kern="1200" dirty="0">
                <a:solidFill>
                  <a:srgbClr val="052049"/>
                </a:solidFill>
                <a:effectLst/>
                <a:latin typeface="+mn-lt"/>
                <a:ea typeface="+mn-ea"/>
                <a:cs typeface="Arial" pitchFamily="34" charset="0"/>
                <a:sym typeface="Helvetica Neue"/>
              </a:rPr>
              <a:t> exposed to ESRT had a 6-fold higher odds of clinically-relevant anxiety independent of training level, gender, hospital site, hours worked, or shifts in high-exposure settings.</a:t>
            </a:r>
          </a:p>
          <a:p>
            <a:endParaRPr lang="en-US" sz="1200" dirty="0"/>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32</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122882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staying the course has been </a:t>
            </a:r>
          </a:p>
          <a:p>
            <a:endParaRPr lang="en-US" dirty="0"/>
          </a:p>
        </p:txBody>
      </p:sp>
    </p:spTree>
    <p:extLst>
      <p:ext uri="{BB962C8B-B14F-4D97-AF65-F5344CB8AC3E}">
        <p14:creationId xmlns:p14="http://schemas.microsoft.com/office/powerpoint/2010/main" val="1041187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other emerging literature specifically exploring the effects of MFT in surgery, is building the case that benefits extend to myriad aspects of our work and lives: this includes individual technical and non-technical performance, team performance in the OR, humanism towards our patients, and performance anxiety.</a:t>
            </a:r>
          </a:p>
        </p:txBody>
      </p:sp>
    </p:spTree>
    <p:extLst>
      <p:ext uri="{BB962C8B-B14F-4D97-AF65-F5344CB8AC3E}">
        <p14:creationId xmlns:p14="http://schemas.microsoft.com/office/powerpoint/2010/main" val="2441749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9924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Defining terms</a:t>
            </a:r>
          </a:p>
          <a:p>
            <a:r>
              <a:rPr lang="en-US" dirty="0"/>
              <a:t>Fundamental principles</a:t>
            </a:r>
          </a:p>
          <a:p>
            <a:r>
              <a:rPr lang="en-US" dirty="0"/>
              <a:t>How individual-level intervention like MF-based MS training</a:t>
            </a:r>
          </a:p>
        </p:txBody>
      </p:sp>
    </p:spTree>
    <p:extLst>
      <p:ext uri="{BB962C8B-B14F-4D97-AF65-F5344CB8AC3E}">
        <p14:creationId xmlns:p14="http://schemas.microsoft.com/office/powerpoint/2010/main" val="2197699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2772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excerpt in response to a perspective piece in JAMA Surg about increased acts of altruism as the cure for our feelings of being burnt out.</a:t>
            </a:r>
          </a:p>
        </p:txBody>
      </p:sp>
    </p:spTree>
    <p:extLst>
      <p:ext uri="{BB962C8B-B14F-4D97-AF65-F5344CB8AC3E}">
        <p14:creationId xmlns:p14="http://schemas.microsoft.com/office/powerpoint/2010/main" val="1469536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the idea of whether WB lies in the personal or public domain, it is worth revisiting the specifics about how WB is defined.</a:t>
            </a:r>
          </a:p>
          <a:p>
            <a:r>
              <a:rPr lang="en-US" dirty="0"/>
              <a:t>The CDC definition speaks to WB as phenomena that integrates individuals, the systems around them and the culture they live in.</a:t>
            </a:r>
          </a:p>
          <a:p>
            <a:endParaRPr lang="en-US" dirty="0"/>
          </a:p>
          <a:p>
            <a:r>
              <a:rPr lang="en-US" dirty="0"/>
              <a:t>This is similar to the philosophical concept of </a:t>
            </a:r>
            <a:r>
              <a:rPr lang="en-US" dirty="0" err="1"/>
              <a:t>Eudamonia</a:t>
            </a:r>
            <a:r>
              <a:rPr lang="en-US" dirty="0"/>
              <a:t>, attributed to Aristotle. </a:t>
            </a:r>
            <a:r>
              <a:rPr lang="en-US" dirty="0" err="1"/>
              <a:t>Eudamonia</a:t>
            </a:r>
            <a:r>
              <a:rPr lang="en-US" dirty="0"/>
              <a:t> represents….</a:t>
            </a:r>
          </a:p>
          <a:p>
            <a:endParaRPr lang="en-US" dirty="0"/>
          </a:p>
          <a:p>
            <a:r>
              <a:rPr lang="en-US" dirty="0"/>
              <a:t>Modern research into human development and psychology reiterates that fulfillment and sense of purpose are closely dependent on one’s affect, connectedness, resources and opportunities. Making these elements of WB are FUNDAMENTAL.</a:t>
            </a:r>
          </a:p>
          <a:p>
            <a:endParaRPr lang="en-US" dirty="0"/>
          </a:p>
          <a:p>
            <a:r>
              <a:rPr lang="en-US" dirty="0"/>
              <a:t>This is in contrast to ‘Feeling Good’ </a:t>
            </a:r>
          </a:p>
          <a:p>
            <a:endParaRPr lang="en-US" dirty="0"/>
          </a:p>
          <a:p>
            <a:endParaRPr lang="en-US" dirty="0"/>
          </a:p>
        </p:txBody>
      </p:sp>
    </p:spTree>
    <p:extLst>
      <p:ext uri="{BB962C8B-B14F-4D97-AF65-F5344CB8AC3E}">
        <p14:creationId xmlns:p14="http://schemas.microsoft.com/office/powerpoint/2010/main" val="4160290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endParaRPr lang="en-US" dirty="0"/>
          </a:p>
          <a:p>
            <a:r>
              <a:rPr lang="en-US" dirty="0"/>
              <a:t>So the promotion of thriving/resilience has been termed “WELLBEING”, which is how I use this term here.</a:t>
            </a:r>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In this context WELLBEING refers to a set of targetable conditions that promote physician satisfaction, connectedness, and purpose. These conditions include </a:t>
            </a:r>
            <a:r>
              <a:rPr lang="en-US" b="1" dirty="0"/>
              <a:t>optimized individual RESOURCES, humane and responsive SYSTEMS, and an environment of equitable OPPORTUNITY. </a:t>
            </a:r>
            <a:endParaRPr lang="en-US" dirty="0"/>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Internationally, we have begun to reframe our goals for physician wellbeing to PROMOTE resilience and thriving, not just to avoid burnout.</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Wellbeing as such increasingly recognized as a key metric of safety and economic sustainability in healthcare.</a:t>
            </a:r>
          </a:p>
        </p:txBody>
      </p:sp>
    </p:spTree>
    <p:extLst>
      <p:ext uri="{BB962C8B-B14F-4D97-AF65-F5344CB8AC3E}">
        <p14:creationId xmlns:p14="http://schemas.microsoft.com/office/powerpoint/2010/main" val="4179713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5e0601343a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5e0601343a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600"/>
              </a:spcBef>
              <a:spcAft>
                <a:spcPts val="0"/>
              </a:spcAft>
              <a:buNone/>
            </a:pPr>
            <a:r>
              <a:rPr lang="en-US" dirty="0"/>
              <a:t>The wide applicability  of MFT speaks to the very central, and therefore universal, mechanism that MFT targets –  which is the way in which WE PERCIEVE STRESS.</a:t>
            </a:r>
          </a:p>
          <a:p>
            <a:pPr marL="0" lvl="0" indent="0" algn="l" rtl="0">
              <a:lnSpc>
                <a:spcPct val="150000"/>
              </a:lnSpc>
              <a:spcBef>
                <a:spcPts val="600"/>
              </a:spcBef>
              <a:spcAft>
                <a:spcPts val="0"/>
              </a:spcAft>
              <a:buNone/>
            </a:pPr>
            <a:r>
              <a:rPr lang="en-US" b="0" dirty="0">
                <a:solidFill>
                  <a:schemeClr val="dk1"/>
                </a:solidFill>
              </a:rPr>
              <a:t>ALTHOUGH stress often feels LIKE A FORCE OF NATURE (THOROUGHLY outside our control) this is in fact not the case.  CONSIDER: that all stressors (</a:t>
            </a:r>
            <a:r>
              <a:rPr lang="en-US" b="1" dirty="0">
                <a:solidFill>
                  <a:schemeClr val="dk1"/>
                </a:solidFill>
              </a:rPr>
              <a:t>walking home alone on a dark </a:t>
            </a:r>
            <a:r>
              <a:rPr lang="en-US" b="1" dirty="0" err="1">
                <a:solidFill>
                  <a:schemeClr val="dk1"/>
                </a:solidFill>
              </a:rPr>
              <a:t>streer</a:t>
            </a:r>
            <a:r>
              <a:rPr lang="en-US" b="1" dirty="0">
                <a:solidFill>
                  <a:schemeClr val="dk1"/>
                </a:solidFill>
              </a:rPr>
              <a:t> late at night, taking the ABSITE, or encountering unexpected bleeding in the OR) they all FEEL</a:t>
            </a:r>
            <a:r>
              <a:rPr lang="en-US" b="0" dirty="0">
                <a:solidFill>
                  <a:schemeClr val="dk1"/>
                </a:solidFill>
              </a:rPr>
              <a:t> the same (rapid breathing, heightened visual acuity, maybe shaky hands), </a:t>
            </a:r>
          </a:p>
          <a:p>
            <a:pPr marL="0" lvl="0" indent="0" algn="l" rtl="0">
              <a:lnSpc>
                <a:spcPct val="150000"/>
              </a:lnSpc>
              <a:spcBef>
                <a:spcPts val="600"/>
              </a:spcBef>
              <a:spcAft>
                <a:spcPts val="0"/>
              </a:spcAft>
              <a:buNone/>
            </a:pPr>
            <a:r>
              <a:rPr lang="en-US" b="0" dirty="0">
                <a:solidFill>
                  <a:schemeClr val="dk1"/>
                </a:solidFill>
              </a:rPr>
              <a:t>But while shadows moving on a dark street might compel us to run, we are able to master this reaction elsewhere (like in the OR) and get down to business. IN FACT, IT IS OUR MINDS that prevent us from reacting to all stressors the same way. This is the result of feedback b/</a:t>
            </a:r>
            <a:r>
              <a:rPr lang="en-US" b="0" dirty="0" err="1">
                <a:solidFill>
                  <a:schemeClr val="dk1"/>
                </a:solidFill>
              </a:rPr>
              <a:t>tn</a:t>
            </a:r>
            <a:r>
              <a:rPr lang="en-US" b="0" dirty="0">
                <a:solidFill>
                  <a:schemeClr val="dk1"/>
                </a:solidFill>
              </a:rPr>
              <a:t> the Body and Mind, a process which WE CAN INTERVENE UPON. </a:t>
            </a:r>
          </a:p>
          <a:p>
            <a:pPr marL="0" lvl="0" indent="0" algn="l" rtl="0">
              <a:lnSpc>
                <a:spcPct val="150000"/>
              </a:lnSpc>
              <a:spcBef>
                <a:spcPts val="600"/>
              </a:spcBef>
              <a:spcAft>
                <a:spcPts val="0"/>
              </a:spcAft>
              <a:buNone/>
            </a:pPr>
            <a:r>
              <a:rPr lang="en-US" b="0" dirty="0">
                <a:solidFill>
                  <a:schemeClr val="dk1"/>
                </a:solidFill>
              </a:rPr>
              <a:t>And through ways we don’t fully understand, MF Training enhances our ability to do this.</a:t>
            </a:r>
          </a:p>
        </p:txBody>
      </p:sp>
    </p:spTree>
    <p:extLst>
      <p:ext uri="{BB962C8B-B14F-4D97-AF65-F5344CB8AC3E}">
        <p14:creationId xmlns:p14="http://schemas.microsoft.com/office/powerpoint/2010/main" val="2140333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xfrm>
            <a:off x="381000" y="685800"/>
            <a:ext cx="6096000" cy="3429000"/>
          </a:xfrm>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r>
              <a:rPr lang="en-US" dirty="0"/>
              <a:t>In surgery, ALTHOUGH stress Is commonplace - not all stressors are the same. </a:t>
            </a:r>
            <a:r>
              <a:rPr lang="en-US" b="0" dirty="0"/>
              <a:t>We have all experienced how a difficult </a:t>
            </a:r>
            <a:r>
              <a:rPr lang="en-US" dirty="0"/>
              <a:t>case can leave us feeling challenged and exhilarated, while a complication can leave us feeling drained and demoralized. Numerous studies have demonstrated that the balance between our resources and our demands determines </a:t>
            </a:r>
            <a:r>
              <a:rPr lang="en-US" b="1" dirty="0"/>
              <a:t>how we weather stress</a:t>
            </a:r>
            <a:r>
              <a:rPr lang="en-US" dirty="0"/>
              <a:t>. When our internal and external resources are low, stressors can become daunting and even toxic, but when they’re high we are more likely to see stressors as surmountable challenges.</a:t>
            </a:r>
          </a:p>
          <a:p>
            <a:endParaRPr lang="en-US" dirty="0"/>
          </a:p>
          <a:p>
            <a:r>
              <a:rPr lang="en-US" dirty="0"/>
              <a:t>Importantly, this reminds us that stress is on a continuum, meaning there are multiple points along this curve where we can intervene.</a:t>
            </a:r>
          </a:p>
          <a:p>
            <a:endParaRPr lang="en-US" dirty="0"/>
          </a:p>
          <a:p>
            <a:endParaRPr lang="en-US" dirty="0"/>
          </a:p>
          <a:p>
            <a:endParaRPr lang="en-US" dirty="0"/>
          </a:p>
          <a:p>
            <a:endParaRPr dirty="0"/>
          </a:p>
        </p:txBody>
      </p:sp>
    </p:spTree>
    <p:extLst>
      <p:ext uri="{BB962C8B-B14F-4D97-AF65-F5344CB8AC3E}">
        <p14:creationId xmlns:p14="http://schemas.microsoft.com/office/powerpoint/2010/main" val="908482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5552C-814A-C74B-BD3D-AEB4C6B94B70}"/>
              </a:ext>
            </a:extLst>
          </p:cNvPr>
          <p:cNvSpPr>
            <a:spLocks noGrp="1"/>
          </p:cNvSpPr>
          <p:nvPr>
            <p:ph type="ctrTitle"/>
          </p:nvPr>
        </p:nvSpPr>
        <p:spPr>
          <a:xfrm>
            <a:off x="2167533" y="1597028"/>
            <a:ext cx="13005197" cy="33956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F3C233-9282-B844-9F9D-5C43AF8339CC}"/>
              </a:ext>
            </a:extLst>
          </p:cNvPr>
          <p:cNvSpPr>
            <a:spLocks noGrp="1"/>
          </p:cNvSpPr>
          <p:nvPr>
            <p:ph type="subTitle" idx="1"/>
          </p:nvPr>
        </p:nvSpPr>
        <p:spPr>
          <a:xfrm>
            <a:off x="2167533" y="5122863"/>
            <a:ext cx="13005197" cy="2354262"/>
          </a:xfrm>
        </p:spPr>
        <p:txBody>
          <a:bodyPr/>
          <a:lstStyle>
            <a:lvl1pPr marL="0" indent="0" algn="ctr">
              <a:buNone/>
              <a:defRPr sz="2400"/>
            </a:lvl1pPr>
            <a:lvl2pPr marL="457223" indent="0" algn="ctr">
              <a:buNone/>
              <a:defRPr sz="2000"/>
            </a:lvl2pPr>
            <a:lvl3pPr marL="914446" indent="0" algn="ctr">
              <a:buNone/>
              <a:defRPr sz="1800"/>
            </a:lvl3pPr>
            <a:lvl4pPr marL="1371668" indent="0" algn="ctr">
              <a:buNone/>
              <a:defRPr sz="1600"/>
            </a:lvl4pPr>
            <a:lvl5pPr marL="1828892"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3FFB6B-A30E-B74E-A420-9AF50F4EEA09}"/>
              </a:ext>
            </a:extLst>
          </p:cNvPr>
          <p:cNvSpPr>
            <a:spLocks noGrp="1"/>
          </p:cNvSpPr>
          <p:nvPr>
            <p:ph type="dt" sz="half" idx="10"/>
          </p:nvPr>
        </p:nvSpPr>
        <p:spPr/>
        <p:txBody>
          <a:bodyPr/>
          <a:lstStyle/>
          <a:p>
            <a:fld id="{029953E7-812C-DC47-98E8-4FBD02C699DF}" type="datetime1">
              <a:rPr lang="en-US" smtClean="0"/>
              <a:t>9/13/2022</a:t>
            </a:fld>
            <a:endParaRPr lang="en-US"/>
          </a:p>
        </p:txBody>
      </p:sp>
      <p:sp>
        <p:nvSpPr>
          <p:cNvPr id="5" name="Footer Placeholder 4">
            <a:extLst>
              <a:ext uri="{FF2B5EF4-FFF2-40B4-BE49-F238E27FC236}">
                <a16:creationId xmlns:a16="http://schemas.microsoft.com/office/drawing/2014/main" id="{3209832E-A057-6747-B2B8-1999FEF99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A65BD-8657-6E43-864E-D21F7E40B8F9}"/>
              </a:ext>
            </a:extLst>
          </p:cNvPr>
          <p:cNvSpPr>
            <a:spLocks noGrp="1"/>
          </p:cNvSpPr>
          <p:nvPr>
            <p:ph type="sldNum" sz="quarter" idx="12"/>
          </p:nvPr>
        </p:nvSpPr>
        <p:spPr/>
        <p:txBody>
          <a:bodyPr/>
          <a:lstStyle/>
          <a:p>
            <a:fld id="{B4FAE44D-560C-2D48-86B1-3B2005697FAE}" type="slidenum">
              <a:rPr lang="en-US" smtClean="0"/>
              <a:t>‹#›</a:t>
            </a:fld>
            <a:endParaRPr lang="en-US"/>
          </a:p>
        </p:txBody>
      </p:sp>
    </p:spTree>
    <p:extLst>
      <p:ext uri="{BB962C8B-B14F-4D97-AF65-F5344CB8AC3E}">
        <p14:creationId xmlns:p14="http://schemas.microsoft.com/office/powerpoint/2010/main" val="3592519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82CD-8B91-4146-8F92-24620B13F7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3A0D57-12BE-9B40-BE16-8B6DF44357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0AE0D-4710-204B-862B-47293C555DAD}"/>
              </a:ext>
            </a:extLst>
          </p:cNvPr>
          <p:cNvSpPr>
            <a:spLocks noGrp="1"/>
          </p:cNvSpPr>
          <p:nvPr>
            <p:ph type="dt" sz="half" idx="10"/>
          </p:nvPr>
        </p:nvSpPr>
        <p:spPr/>
        <p:txBody>
          <a:bodyPr/>
          <a:lstStyle/>
          <a:p>
            <a:fld id="{43059355-2233-054B-9667-5559DA103832}" type="datetime1">
              <a:rPr lang="en-US" smtClean="0"/>
              <a:t>9/13/2022</a:t>
            </a:fld>
            <a:endParaRPr lang="en-US"/>
          </a:p>
        </p:txBody>
      </p:sp>
      <p:sp>
        <p:nvSpPr>
          <p:cNvPr id="5" name="Footer Placeholder 4">
            <a:extLst>
              <a:ext uri="{FF2B5EF4-FFF2-40B4-BE49-F238E27FC236}">
                <a16:creationId xmlns:a16="http://schemas.microsoft.com/office/drawing/2014/main" id="{0EA1FDD3-00E0-9449-A571-920724599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853C4F-D31E-954D-9626-DB65A237F15D}"/>
              </a:ext>
            </a:extLst>
          </p:cNvPr>
          <p:cNvSpPr>
            <a:spLocks noGrp="1"/>
          </p:cNvSpPr>
          <p:nvPr>
            <p:ph type="sldNum" sz="quarter" idx="12"/>
          </p:nvPr>
        </p:nvSpPr>
        <p:spPr/>
        <p:txBody>
          <a:bodyPr/>
          <a:lstStyle/>
          <a:p>
            <a:fld id="{B4FAE44D-560C-2D48-86B1-3B2005697FAE}" type="slidenum">
              <a:rPr lang="en-US" smtClean="0"/>
              <a:t>‹#›</a:t>
            </a:fld>
            <a:endParaRPr lang="en-US"/>
          </a:p>
        </p:txBody>
      </p:sp>
    </p:spTree>
    <p:extLst>
      <p:ext uri="{BB962C8B-B14F-4D97-AF65-F5344CB8AC3E}">
        <p14:creationId xmlns:p14="http://schemas.microsoft.com/office/powerpoint/2010/main" val="2523526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DA3720-8AA9-BC42-93D5-18C04D74BA81}"/>
              </a:ext>
            </a:extLst>
          </p:cNvPr>
          <p:cNvSpPr>
            <a:spLocks noGrp="1"/>
          </p:cNvSpPr>
          <p:nvPr>
            <p:ph type="title" orient="vert"/>
          </p:nvPr>
        </p:nvSpPr>
        <p:spPr>
          <a:xfrm>
            <a:off x="12410398" y="519113"/>
            <a:ext cx="3738148" cy="8266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1E0F5A-970E-8749-83F5-300A9061A8D1}"/>
              </a:ext>
            </a:extLst>
          </p:cNvPr>
          <p:cNvSpPr>
            <a:spLocks noGrp="1"/>
          </p:cNvSpPr>
          <p:nvPr>
            <p:ph type="body" orient="vert" idx="1"/>
          </p:nvPr>
        </p:nvSpPr>
        <p:spPr>
          <a:xfrm>
            <a:off x="1191720" y="519113"/>
            <a:ext cx="11015470" cy="8266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377CA1-162C-D245-81BA-284FAF830699}"/>
              </a:ext>
            </a:extLst>
          </p:cNvPr>
          <p:cNvSpPr>
            <a:spLocks noGrp="1"/>
          </p:cNvSpPr>
          <p:nvPr>
            <p:ph type="dt" sz="half" idx="10"/>
          </p:nvPr>
        </p:nvSpPr>
        <p:spPr/>
        <p:txBody>
          <a:bodyPr/>
          <a:lstStyle/>
          <a:p>
            <a:fld id="{864D9D81-FADF-8B44-8020-F724AD112BB7}" type="datetime1">
              <a:rPr lang="en-US" smtClean="0"/>
              <a:t>9/13/2022</a:t>
            </a:fld>
            <a:endParaRPr lang="en-US"/>
          </a:p>
        </p:txBody>
      </p:sp>
      <p:sp>
        <p:nvSpPr>
          <p:cNvPr id="5" name="Footer Placeholder 4">
            <a:extLst>
              <a:ext uri="{FF2B5EF4-FFF2-40B4-BE49-F238E27FC236}">
                <a16:creationId xmlns:a16="http://schemas.microsoft.com/office/drawing/2014/main" id="{6C1AE6B4-1CC9-C347-A7A9-9D7485E340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40840-4664-6547-A404-232D0E135B05}"/>
              </a:ext>
            </a:extLst>
          </p:cNvPr>
          <p:cNvSpPr>
            <a:spLocks noGrp="1"/>
          </p:cNvSpPr>
          <p:nvPr>
            <p:ph type="sldNum" sz="quarter" idx="12"/>
          </p:nvPr>
        </p:nvSpPr>
        <p:spPr/>
        <p:txBody>
          <a:bodyPr/>
          <a:lstStyle/>
          <a:p>
            <a:fld id="{B4FAE44D-560C-2D48-86B1-3B2005697FAE}" type="slidenum">
              <a:rPr lang="en-US" smtClean="0"/>
              <a:t>‹#›</a:t>
            </a:fld>
            <a:endParaRPr lang="en-US"/>
          </a:p>
        </p:txBody>
      </p:sp>
    </p:spTree>
    <p:extLst>
      <p:ext uri="{BB962C8B-B14F-4D97-AF65-F5344CB8AC3E}">
        <p14:creationId xmlns:p14="http://schemas.microsoft.com/office/powerpoint/2010/main" val="4013999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ver – Blue1">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8735" y="458718"/>
            <a:ext cx="16881529" cy="9294882"/>
          </a:xfrm>
          <a:prstGeom prst="rect">
            <a:avLst/>
          </a:prstGeom>
        </p:spPr>
      </p:pic>
      <p:sp>
        <p:nvSpPr>
          <p:cNvPr id="2" name="Rectangle 1"/>
          <p:cNvSpPr/>
          <p:nvPr/>
        </p:nvSpPr>
        <p:spPr bwMode="auto">
          <a:xfrm>
            <a:off x="953718" y="3"/>
            <a:ext cx="10746516" cy="8163013"/>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276" b="1" dirty="0" err="1">
              <a:solidFill>
                <a:schemeClr val="tx1"/>
              </a:solidFill>
              <a:latin typeface="+mj-l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259" y="563329"/>
            <a:ext cx="1974124" cy="1283584"/>
          </a:xfrm>
          <a:prstGeom prst="rect">
            <a:avLst/>
          </a:prstGeom>
        </p:spPr>
      </p:pic>
      <p:sp>
        <p:nvSpPr>
          <p:cNvPr id="20" name="Title 15"/>
          <p:cNvSpPr>
            <a:spLocks noGrp="1"/>
          </p:cNvSpPr>
          <p:nvPr>
            <p:ph type="title" hasCustomPrompt="1"/>
          </p:nvPr>
        </p:nvSpPr>
        <p:spPr>
          <a:xfrm>
            <a:off x="1487260" y="2138829"/>
            <a:ext cx="9437107" cy="2487871"/>
          </a:xfrm>
        </p:spPr>
        <p:txBody>
          <a:bodyPr anchor="b">
            <a:noAutofit/>
          </a:bodyPr>
          <a:lstStyle>
            <a:lvl1pPr>
              <a:defRPr sz="5120" baseline="0">
                <a:solidFill>
                  <a:schemeClr val="bg1"/>
                </a:solidFill>
                <a:latin typeface="+mj-lt"/>
              </a:defRPr>
            </a:lvl1pPr>
          </a:lstStyle>
          <a:p>
            <a:r>
              <a:rPr lang="en-US" dirty="0"/>
              <a:t>Title Here</a:t>
            </a:r>
          </a:p>
        </p:txBody>
      </p:sp>
      <p:sp>
        <p:nvSpPr>
          <p:cNvPr id="9" name="Text Placeholder 3"/>
          <p:cNvSpPr>
            <a:spLocks noGrp="1"/>
          </p:cNvSpPr>
          <p:nvPr>
            <p:ph type="body" sz="quarter" idx="15" hasCustomPrompt="1"/>
          </p:nvPr>
        </p:nvSpPr>
        <p:spPr>
          <a:xfrm>
            <a:off x="1494121" y="4790044"/>
            <a:ext cx="9430247" cy="963736"/>
          </a:xfrm>
          <a:prstGeom prst="rect">
            <a:avLst/>
          </a:prstGeom>
        </p:spPr>
        <p:txBody>
          <a:bodyPr>
            <a:noAutofit/>
          </a:bodyPr>
          <a:lstStyle>
            <a:lvl1pPr marL="0" indent="0" algn="l">
              <a:lnSpc>
                <a:spcPct val="100000"/>
              </a:lnSpc>
              <a:buNone/>
              <a:defRPr sz="2276" i="0">
                <a:solidFill>
                  <a:schemeClr val="bg1"/>
                </a:solidFill>
                <a:latin typeface="+mj-lt"/>
              </a:defRPr>
            </a:lvl1pPr>
            <a:lvl2pPr marL="327389" indent="0">
              <a:lnSpc>
                <a:spcPct val="100000"/>
              </a:lnSpc>
              <a:buNone/>
              <a:defRPr i="1">
                <a:latin typeface="+mn-lt"/>
              </a:defRPr>
            </a:lvl2pPr>
            <a:lvl3pPr marL="733803" indent="0">
              <a:lnSpc>
                <a:spcPct val="100000"/>
              </a:lnSpc>
              <a:buNone/>
              <a:defRPr i="1">
                <a:latin typeface="+mn-lt"/>
              </a:defRPr>
            </a:lvl3pPr>
            <a:lvl4pPr marL="1137959" indent="0">
              <a:lnSpc>
                <a:spcPct val="100000"/>
              </a:lnSpc>
              <a:buNone/>
              <a:defRPr i="1">
                <a:latin typeface="+mn-lt"/>
              </a:defRPr>
            </a:lvl4pPr>
            <a:lvl5pPr marL="1544373" indent="0">
              <a:lnSpc>
                <a:spcPct val="100000"/>
              </a:lnSpc>
              <a:buNone/>
              <a:defRPr i="1">
                <a:latin typeface="+mn-lt"/>
              </a:defRPr>
            </a:lvl5pPr>
          </a:lstStyle>
          <a:p>
            <a:pPr lvl="0"/>
            <a:r>
              <a:rPr lang="en-US" dirty="0"/>
              <a:t>Optional Subhead here</a:t>
            </a:r>
          </a:p>
        </p:txBody>
      </p:sp>
      <p:sp>
        <p:nvSpPr>
          <p:cNvPr id="10" name="Date Placeholder 4"/>
          <p:cNvSpPr>
            <a:spLocks noGrp="1"/>
          </p:cNvSpPr>
          <p:nvPr>
            <p:ph type="dt" sz="half" idx="2"/>
          </p:nvPr>
        </p:nvSpPr>
        <p:spPr>
          <a:xfrm>
            <a:off x="1490310" y="7337625"/>
            <a:ext cx="3651122" cy="339352"/>
          </a:xfrm>
          <a:prstGeom prst="rect">
            <a:avLst/>
          </a:prstGeom>
        </p:spPr>
        <p:txBody>
          <a:bodyPr vert="horz" wrap="square" lIns="91440" tIns="0" rIns="91440" bIns="0" rtlCol="0" anchor="b" anchorCtr="0">
            <a:noAutofit/>
          </a:bodyPr>
          <a:lstStyle>
            <a:lvl1pPr algn="l">
              <a:defRPr sz="1707" i="0">
                <a:solidFill>
                  <a:schemeClr val="bg1"/>
                </a:solidFill>
                <a:latin typeface="Arial" pitchFamily="34" charset="0"/>
                <a:cs typeface="Arial" pitchFamily="34" charset="0"/>
              </a:defRPr>
            </a:lvl1pPr>
          </a:lstStyle>
          <a:p>
            <a:fld id="{FD23C8F0-04B6-9445-ADE9-D1C9EEF587A9}" type="datetime1">
              <a:rPr lang="en-US" smtClean="0"/>
              <a:t>9/13/2022</a:t>
            </a:fld>
            <a:endParaRPr lang="en-US"/>
          </a:p>
        </p:txBody>
      </p:sp>
      <p:sp>
        <p:nvSpPr>
          <p:cNvPr id="12" name="Text Placeholder 2"/>
          <p:cNvSpPr>
            <a:spLocks noGrp="1"/>
          </p:cNvSpPr>
          <p:nvPr>
            <p:ph type="body" sz="quarter" idx="10" hasCustomPrompt="1"/>
          </p:nvPr>
        </p:nvSpPr>
        <p:spPr>
          <a:xfrm>
            <a:off x="1487265" y="6362621"/>
            <a:ext cx="7948495" cy="809186"/>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276" i="0" baseline="0" dirty="0" smtClean="0">
                <a:solidFill>
                  <a:schemeClr val="bg1"/>
                </a:solidFill>
                <a:cs typeface="Arial" pitchFamily="34" charset="0"/>
              </a:defRPr>
            </a:lvl1pPr>
            <a:lvl2pPr>
              <a:defRPr lang="en-US" sz="2561" dirty="0" smtClean="0">
                <a:latin typeface="+mn-lt"/>
              </a:defRPr>
            </a:lvl2pPr>
            <a:lvl3pPr>
              <a:defRPr lang="en-US" sz="2561" dirty="0" smtClean="0">
                <a:latin typeface="+mn-lt"/>
              </a:defRPr>
            </a:lvl3pPr>
            <a:lvl4pPr>
              <a:defRPr lang="en-US" sz="2561" dirty="0" smtClean="0">
                <a:latin typeface="+mn-lt"/>
              </a:defRPr>
            </a:lvl4pPr>
            <a:lvl5pPr>
              <a:defRPr lang="en-US" sz="2561" dirty="0">
                <a:latin typeface="+mn-lt"/>
              </a:defRPr>
            </a:lvl5pPr>
          </a:lstStyle>
          <a:p>
            <a:pPr marL="0" lvl="0"/>
            <a:r>
              <a:rPr lang="en-US"/>
              <a:t>Presenter’s </a:t>
            </a:r>
            <a:r>
              <a:rPr lang="en-US" dirty="0"/>
              <a:t>Name</a:t>
            </a:r>
          </a:p>
        </p:txBody>
      </p:sp>
    </p:spTree>
    <p:extLst>
      <p:ext uri="{BB962C8B-B14F-4D97-AF65-F5344CB8AC3E}">
        <p14:creationId xmlns:p14="http://schemas.microsoft.com/office/powerpoint/2010/main" val="2421576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ver – Teal1">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475076" y="463186"/>
            <a:ext cx="16865186" cy="9290414"/>
          </a:xfrm>
          <a:prstGeom prst="rect">
            <a:avLst/>
          </a:prstGeom>
        </p:spPr>
      </p:pic>
      <p:sp>
        <p:nvSpPr>
          <p:cNvPr id="2" name="Rectangle 1"/>
          <p:cNvSpPr/>
          <p:nvPr/>
        </p:nvSpPr>
        <p:spPr bwMode="auto">
          <a:xfrm>
            <a:off x="953718" y="3"/>
            <a:ext cx="10746516" cy="8163013"/>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276" b="1" dirty="0" err="1">
              <a:solidFill>
                <a:schemeClr val="tx1"/>
              </a:solidFill>
              <a:latin typeface="+mj-lt"/>
            </a:endParaRPr>
          </a:p>
        </p:txBody>
      </p:sp>
      <p:sp>
        <p:nvSpPr>
          <p:cNvPr id="13" name="Date Placeholder 4"/>
          <p:cNvSpPr>
            <a:spLocks noGrp="1"/>
          </p:cNvSpPr>
          <p:nvPr>
            <p:ph type="dt" sz="half" idx="2"/>
          </p:nvPr>
        </p:nvSpPr>
        <p:spPr>
          <a:xfrm>
            <a:off x="1490310" y="7337625"/>
            <a:ext cx="3651122" cy="339352"/>
          </a:xfrm>
          <a:prstGeom prst="rect">
            <a:avLst/>
          </a:prstGeom>
        </p:spPr>
        <p:txBody>
          <a:bodyPr vert="horz" wrap="square" lIns="91440" tIns="0" rIns="91440" bIns="0" rtlCol="0" anchor="b" anchorCtr="0">
            <a:noAutofit/>
          </a:bodyPr>
          <a:lstStyle>
            <a:lvl1pPr algn="l">
              <a:defRPr sz="1707" i="0">
                <a:solidFill>
                  <a:schemeClr val="bg1"/>
                </a:solidFill>
                <a:latin typeface="Arial" pitchFamily="34" charset="0"/>
                <a:cs typeface="Arial" pitchFamily="34" charset="0"/>
              </a:defRPr>
            </a:lvl1pPr>
          </a:lstStyle>
          <a:p>
            <a:fld id="{947ACEF1-EADE-4B4F-ACF6-113E440413DA}" type="datetime1">
              <a:rPr lang="en-US" smtClean="0"/>
              <a:t>9/13/2022</a:t>
            </a:fld>
            <a:endParaRPr lang="en-US"/>
          </a:p>
        </p:txBody>
      </p:sp>
      <p:sp>
        <p:nvSpPr>
          <p:cNvPr id="20" name="Title 15"/>
          <p:cNvSpPr>
            <a:spLocks noGrp="1"/>
          </p:cNvSpPr>
          <p:nvPr>
            <p:ph type="title" hasCustomPrompt="1"/>
          </p:nvPr>
        </p:nvSpPr>
        <p:spPr>
          <a:xfrm>
            <a:off x="1487260" y="2138829"/>
            <a:ext cx="9437107" cy="2487871"/>
          </a:xfrm>
        </p:spPr>
        <p:txBody>
          <a:bodyPr anchor="b">
            <a:noAutofit/>
          </a:bodyPr>
          <a:lstStyle>
            <a:lvl1pPr>
              <a:defRPr sz="5120" baseline="0">
                <a:solidFill>
                  <a:schemeClr val="bg1"/>
                </a:solidFill>
                <a:latin typeface="+mj-lt"/>
              </a:defRPr>
            </a:lvl1pPr>
          </a:lstStyle>
          <a:p>
            <a:r>
              <a:rPr lang="en-US" dirty="0"/>
              <a:t>Title Here</a:t>
            </a:r>
          </a:p>
        </p:txBody>
      </p:sp>
      <p:sp>
        <p:nvSpPr>
          <p:cNvPr id="21" name="Text Placeholder 3"/>
          <p:cNvSpPr>
            <a:spLocks noGrp="1"/>
          </p:cNvSpPr>
          <p:nvPr>
            <p:ph type="body" sz="quarter" idx="15" hasCustomPrompt="1"/>
          </p:nvPr>
        </p:nvSpPr>
        <p:spPr>
          <a:xfrm>
            <a:off x="1494121" y="4790044"/>
            <a:ext cx="9430247" cy="963736"/>
          </a:xfrm>
          <a:prstGeom prst="rect">
            <a:avLst/>
          </a:prstGeom>
        </p:spPr>
        <p:txBody>
          <a:bodyPr>
            <a:noAutofit/>
          </a:bodyPr>
          <a:lstStyle>
            <a:lvl1pPr marL="0" indent="0" algn="l">
              <a:lnSpc>
                <a:spcPct val="100000"/>
              </a:lnSpc>
              <a:buNone/>
              <a:defRPr sz="2276" i="0">
                <a:solidFill>
                  <a:schemeClr val="bg1"/>
                </a:solidFill>
                <a:latin typeface="+mj-lt"/>
              </a:defRPr>
            </a:lvl1pPr>
            <a:lvl2pPr marL="327389" indent="0">
              <a:lnSpc>
                <a:spcPct val="100000"/>
              </a:lnSpc>
              <a:buNone/>
              <a:defRPr i="1">
                <a:latin typeface="+mn-lt"/>
              </a:defRPr>
            </a:lvl2pPr>
            <a:lvl3pPr marL="733803" indent="0">
              <a:lnSpc>
                <a:spcPct val="100000"/>
              </a:lnSpc>
              <a:buNone/>
              <a:defRPr i="1">
                <a:latin typeface="+mn-lt"/>
              </a:defRPr>
            </a:lvl3pPr>
            <a:lvl4pPr marL="1137959" indent="0">
              <a:lnSpc>
                <a:spcPct val="100000"/>
              </a:lnSpc>
              <a:buNone/>
              <a:defRPr i="1">
                <a:latin typeface="+mn-lt"/>
              </a:defRPr>
            </a:lvl4pPr>
            <a:lvl5pPr marL="1544373" indent="0">
              <a:lnSpc>
                <a:spcPct val="100000"/>
              </a:lnSpc>
              <a:buNone/>
              <a:defRPr i="1">
                <a:latin typeface="+mn-lt"/>
              </a:defRPr>
            </a:lvl5pPr>
          </a:lstStyle>
          <a:p>
            <a:pPr lvl="0"/>
            <a:r>
              <a:rPr lang="en-US" dirty="0"/>
              <a:t>Optional Subhead here</a:t>
            </a:r>
          </a:p>
        </p:txBody>
      </p:sp>
      <p:sp>
        <p:nvSpPr>
          <p:cNvPr id="9" name="Text Placeholder 2"/>
          <p:cNvSpPr>
            <a:spLocks noGrp="1"/>
          </p:cNvSpPr>
          <p:nvPr>
            <p:ph type="body" sz="quarter" idx="10" hasCustomPrompt="1"/>
          </p:nvPr>
        </p:nvSpPr>
        <p:spPr>
          <a:xfrm>
            <a:off x="1487265" y="6362621"/>
            <a:ext cx="7948495" cy="809186"/>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276" i="0" baseline="0" dirty="0" smtClean="0">
                <a:solidFill>
                  <a:schemeClr val="bg1"/>
                </a:solidFill>
                <a:cs typeface="Arial" pitchFamily="34" charset="0"/>
              </a:defRPr>
            </a:lvl1pPr>
            <a:lvl2pPr>
              <a:defRPr lang="en-US" sz="2561" dirty="0" smtClean="0">
                <a:latin typeface="+mn-lt"/>
              </a:defRPr>
            </a:lvl2pPr>
            <a:lvl3pPr>
              <a:defRPr lang="en-US" sz="2561" dirty="0" smtClean="0">
                <a:latin typeface="+mn-lt"/>
              </a:defRPr>
            </a:lvl3pPr>
            <a:lvl4pPr>
              <a:defRPr lang="en-US" sz="2561" dirty="0" smtClean="0">
                <a:latin typeface="+mn-lt"/>
              </a:defRPr>
            </a:lvl4pPr>
            <a:lvl5pPr>
              <a:defRPr lang="en-US" sz="2561" dirty="0">
                <a:latin typeface="+mn-lt"/>
              </a:defRPr>
            </a:lvl5pPr>
          </a:lstStyle>
          <a:p>
            <a:pPr marL="0" lvl="0"/>
            <a:r>
              <a:rPr lang="en-US"/>
              <a:t>Presenter’s </a:t>
            </a:r>
            <a:r>
              <a:rPr lang="en-US" dirty="0"/>
              <a:t>Name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259" y="563329"/>
            <a:ext cx="1974124" cy="1283584"/>
          </a:xfrm>
          <a:prstGeom prst="rect">
            <a:avLst/>
          </a:prstGeom>
        </p:spPr>
      </p:pic>
    </p:spTree>
    <p:extLst>
      <p:ext uri="{BB962C8B-B14F-4D97-AF65-F5344CB8AC3E}">
        <p14:creationId xmlns:p14="http://schemas.microsoft.com/office/powerpoint/2010/main" val="3257881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ver – Blue2">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8737" y="458718"/>
            <a:ext cx="16892843" cy="9294882"/>
          </a:xfrm>
          <a:prstGeom prst="rect">
            <a:avLst/>
          </a:prstGeom>
        </p:spPr>
      </p:pic>
      <p:sp>
        <p:nvSpPr>
          <p:cNvPr id="2" name="Rectangle 1"/>
          <p:cNvSpPr/>
          <p:nvPr/>
        </p:nvSpPr>
        <p:spPr bwMode="auto">
          <a:xfrm>
            <a:off x="953718" y="3"/>
            <a:ext cx="10746516" cy="8163013"/>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276" b="1" dirty="0" err="1">
              <a:solidFill>
                <a:schemeClr val="tx1"/>
              </a:solidFill>
              <a:latin typeface="+mj-lt"/>
            </a:endParaRPr>
          </a:p>
        </p:txBody>
      </p:sp>
      <p:sp>
        <p:nvSpPr>
          <p:cNvPr id="13" name="Date Placeholder 4"/>
          <p:cNvSpPr>
            <a:spLocks noGrp="1"/>
          </p:cNvSpPr>
          <p:nvPr>
            <p:ph type="dt" sz="half" idx="2"/>
          </p:nvPr>
        </p:nvSpPr>
        <p:spPr>
          <a:xfrm>
            <a:off x="1490310" y="7337625"/>
            <a:ext cx="3651122" cy="339352"/>
          </a:xfrm>
          <a:prstGeom prst="rect">
            <a:avLst/>
          </a:prstGeom>
        </p:spPr>
        <p:txBody>
          <a:bodyPr vert="horz" wrap="square" lIns="91440" tIns="0" rIns="91440" bIns="0" rtlCol="0" anchor="b" anchorCtr="0">
            <a:noAutofit/>
          </a:bodyPr>
          <a:lstStyle>
            <a:lvl1pPr algn="l">
              <a:defRPr sz="1707" i="0">
                <a:solidFill>
                  <a:schemeClr val="bg1"/>
                </a:solidFill>
                <a:latin typeface="Arial" pitchFamily="34" charset="0"/>
                <a:cs typeface="Arial" pitchFamily="34" charset="0"/>
              </a:defRPr>
            </a:lvl1pPr>
          </a:lstStyle>
          <a:p>
            <a:fld id="{41007AB0-210D-BC4B-A0A3-0F5E44C311FC}" type="datetime1">
              <a:rPr lang="en-US" smtClean="0"/>
              <a:t>9/13/2022</a:t>
            </a:fld>
            <a:endParaRPr lang="en-US"/>
          </a:p>
        </p:txBody>
      </p:sp>
      <p:sp>
        <p:nvSpPr>
          <p:cNvPr id="20" name="Title 15"/>
          <p:cNvSpPr>
            <a:spLocks noGrp="1"/>
          </p:cNvSpPr>
          <p:nvPr>
            <p:ph type="title" hasCustomPrompt="1"/>
          </p:nvPr>
        </p:nvSpPr>
        <p:spPr>
          <a:xfrm>
            <a:off x="1487260" y="2138829"/>
            <a:ext cx="9437107" cy="2487871"/>
          </a:xfrm>
        </p:spPr>
        <p:txBody>
          <a:bodyPr anchor="b">
            <a:noAutofit/>
          </a:bodyPr>
          <a:lstStyle>
            <a:lvl1pPr>
              <a:defRPr sz="5120" baseline="0">
                <a:solidFill>
                  <a:schemeClr val="bg1"/>
                </a:solidFill>
                <a:latin typeface="+mj-lt"/>
              </a:defRPr>
            </a:lvl1pPr>
          </a:lstStyle>
          <a:p>
            <a:r>
              <a:rPr lang="en-US" dirty="0"/>
              <a:t>Title Here</a:t>
            </a:r>
          </a:p>
        </p:txBody>
      </p:sp>
      <p:sp>
        <p:nvSpPr>
          <p:cNvPr id="9" name="Text Placeholder 3"/>
          <p:cNvSpPr>
            <a:spLocks noGrp="1"/>
          </p:cNvSpPr>
          <p:nvPr>
            <p:ph type="body" sz="quarter" idx="15" hasCustomPrompt="1"/>
          </p:nvPr>
        </p:nvSpPr>
        <p:spPr>
          <a:xfrm>
            <a:off x="1494121" y="4790044"/>
            <a:ext cx="9430247" cy="963736"/>
          </a:xfrm>
          <a:prstGeom prst="rect">
            <a:avLst/>
          </a:prstGeom>
        </p:spPr>
        <p:txBody>
          <a:bodyPr>
            <a:noAutofit/>
          </a:bodyPr>
          <a:lstStyle>
            <a:lvl1pPr marL="0" indent="0" algn="l">
              <a:lnSpc>
                <a:spcPct val="100000"/>
              </a:lnSpc>
              <a:buNone/>
              <a:defRPr sz="2276" i="0">
                <a:solidFill>
                  <a:schemeClr val="bg1"/>
                </a:solidFill>
                <a:latin typeface="+mj-lt"/>
              </a:defRPr>
            </a:lvl1pPr>
            <a:lvl2pPr marL="327389" indent="0">
              <a:lnSpc>
                <a:spcPct val="100000"/>
              </a:lnSpc>
              <a:buNone/>
              <a:defRPr i="1">
                <a:latin typeface="+mn-lt"/>
              </a:defRPr>
            </a:lvl2pPr>
            <a:lvl3pPr marL="733803" indent="0">
              <a:lnSpc>
                <a:spcPct val="100000"/>
              </a:lnSpc>
              <a:buNone/>
              <a:defRPr i="1">
                <a:latin typeface="+mn-lt"/>
              </a:defRPr>
            </a:lvl3pPr>
            <a:lvl4pPr marL="1137959" indent="0">
              <a:lnSpc>
                <a:spcPct val="100000"/>
              </a:lnSpc>
              <a:buNone/>
              <a:defRPr i="1">
                <a:latin typeface="+mn-lt"/>
              </a:defRPr>
            </a:lvl4pPr>
            <a:lvl5pPr marL="1544373" indent="0">
              <a:lnSpc>
                <a:spcPct val="100000"/>
              </a:lnSpc>
              <a:buNone/>
              <a:defRPr i="1">
                <a:latin typeface="+mn-lt"/>
              </a:defRPr>
            </a:lvl5pPr>
          </a:lstStyle>
          <a:p>
            <a:pPr lvl="0"/>
            <a:r>
              <a:rPr lang="en-US" dirty="0"/>
              <a:t>Optional Subhead here</a:t>
            </a:r>
          </a:p>
        </p:txBody>
      </p:sp>
      <p:sp>
        <p:nvSpPr>
          <p:cNvPr id="10" name="Text Placeholder 2"/>
          <p:cNvSpPr>
            <a:spLocks noGrp="1"/>
          </p:cNvSpPr>
          <p:nvPr>
            <p:ph type="body" sz="quarter" idx="10" hasCustomPrompt="1"/>
          </p:nvPr>
        </p:nvSpPr>
        <p:spPr>
          <a:xfrm>
            <a:off x="1487265" y="6362621"/>
            <a:ext cx="7948495" cy="809186"/>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276" i="0" baseline="0" dirty="0" smtClean="0">
                <a:solidFill>
                  <a:schemeClr val="bg1"/>
                </a:solidFill>
                <a:cs typeface="Arial" pitchFamily="34" charset="0"/>
              </a:defRPr>
            </a:lvl1pPr>
            <a:lvl2pPr>
              <a:defRPr lang="en-US" sz="2561" dirty="0" smtClean="0">
                <a:latin typeface="+mn-lt"/>
              </a:defRPr>
            </a:lvl2pPr>
            <a:lvl3pPr>
              <a:defRPr lang="en-US" sz="2561" dirty="0" smtClean="0">
                <a:latin typeface="+mn-lt"/>
              </a:defRPr>
            </a:lvl3pPr>
            <a:lvl4pPr>
              <a:defRPr lang="en-US" sz="2561" dirty="0" smtClean="0">
                <a:latin typeface="+mn-lt"/>
              </a:defRPr>
            </a:lvl4pPr>
            <a:lvl5pPr>
              <a:defRPr lang="en-US" sz="2561" dirty="0">
                <a:latin typeface="+mn-lt"/>
              </a:defRPr>
            </a:lvl5pPr>
          </a:lstStyle>
          <a:p>
            <a:pPr marL="0" lvl="0"/>
            <a:r>
              <a:rPr lang="en-US"/>
              <a:t>Presenter’s </a:t>
            </a:r>
            <a:r>
              <a:rPr lang="en-US" dirty="0"/>
              <a:t>Name</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259" y="563329"/>
            <a:ext cx="1974124" cy="1283584"/>
          </a:xfrm>
          <a:prstGeom prst="rect">
            <a:avLst/>
          </a:prstGeom>
        </p:spPr>
      </p:pic>
    </p:spTree>
    <p:extLst>
      <p:ext uri="{BB962C8B-B14F-4D97-AF65-F5344CB8AC3E}">
        <p14:creationId xmlns:p14="http://schemas.microsoft.com/office/powerpoint/2010/main" val="3627147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ver – Teal2">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8735" y="458718"/>
            <a:ext cx="16881529" cy="9294882"/>
          </a:xfrm>
          <a:prstGeom prst="rect">
            <a:avLst/>
          </a:prstGeom>
        </p:spPr>
      </p:pic>
      <p:sp>
        <p:nvSpPr>
          <p:cNvPr id="2" name="Rectangle 1"/>
          <p:cNvSpPr/>
          <p:nvPr/>
        </p:nvSpPr>
        <p:spPr bwMode="auto">
          <a:xfrm>
            <a:off x="953718" y="3"/>
            <a:ext cx="10746516" cy="8163013"/>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276" b="1" dirty="0" err="1">
              <a:solidFill>
                <a:schemeClr val="tx1"/>
              </a:solidFill>
              <a:latin typeface="+mj-lt"/>
            </a:endParaRPr>
          </a:p>
        </p:txBody>
      </p:sp>
      <p:sp>
        <p:nvSpPr>
          <p:cNvPr id="13" name="Date Placeholder 4"/>
          <p:cNvSpPr>
            <a:spLocks noGrp="1"/>
          </p:cNvSpPr>
          <p:nvPr>
            <p:ph type="dt" sz="half" idx="2"/>
          </p:nvPr>
        </p:nvSpPr>
        <p:spPr>
          <a:xfrm>
            <a:off x="1490310" y="7337625"/>
            <a:ext cx="3651122" cy="339352"/>
          </a:xfrm>
          <a:prstGeom prst="rect">
            <a:avLst/>
          </a:prstGeom>
        </p:spPr>
        <p:txBody>
          <a:bodyPr vert="horz" wrap="square" lIns="91440" tIns="0" rIns="91440" bIns="0" rtlCol="0" anchor="b" anchorCtr="0">
            <a:noAutofit/>
          </a:bodyPr>
          <a:lstStyle>
            <a:lvl1pPr algn="l">
              <a:defRPr sz="1707" i="0">
                <a:solidFill>
                  <a:schemeClr val="bg1"/>
                </a:solidFill>
                <a:latin typeface="Arial" pitchFamily="34" charset="0"/>
                <a:cs typeface="Arial" pitchFamily="34" charset="0"/>
              </a:defRPr>
            </a:lvl1pPr>
          </a:lstStyle>
          <a:p>
            <a:fld id="{073AAAC6-B97A-2A4F-B5B1-18CB58468A2B}" type="datetime1">
              <a:rPr lang="en-US" smtClean="0"/>
              <a:t>9/13/2022</a:t>
            </a:fld>
            <a:endParaRPr lang="en-US"/>
          </a:p>
        </p:txBody>
      </p:sp>
      <p:sp>
        <p:nvSpPr>
          <p:cNvPr id="20" name="Title 15"/>
          <p:cNvSpPr>
            <a:spLocks noGrp="1"/>
          </p:cNvSpPr>
          <p:nvPr>
            <p:ph type="title" hasCustomPrompt="1"/>
          </p:nvPr>
        </p:nvSpPr>
        <p:spPr>
          <a:xfrm>
            <a:off x="1487260" y="2138829"/>
            <a:ext cx="9437107" cy="2487871"/>
          </a:xfrm>
        </p:spPr>
        <p:txBody>
          <a:bodyPr anchor="b">
            <a:noAutofit/>
          </a:bodyPr>
          <a:lstStyle>
            <a:lvl1pPr>
              <a:defRPr sz="5120" baseline="0">
                <a:solidFill>
                  <a:schemeClr val="bg1"/>
                </a:solidFill>
                <a:latin typeface="+mj-lt"/>
              </a:defRPr>
            </a:lvl1pPr>
          </a:lstStyle>
          <a:p>
            <a:r>
              <a:rPr lang="en-US" dirty="0"/>
              <a:t>Title Here</a:t>
            </a:r>
          </a:p>
        </p:txBody>
      </p:sp>
      <p:sp>
        <p:nvSpPr>
          <p:cNvPr id="21" name="Text Placeholder 3"/>
          <p:cNvSpPr>
            <a:spLocks noGrp="1"/>
          </p:cNvSpPr>
          <p:nvPr>
            <p:ph type="body" sz="quarter" idx="15" hasCustomPrompt="1"/>
          </p:nvPr>
        </p:nvSpPr>
        <p:spPr>
          <a:xfrm>
            <a:off x="1494121" y="4790044"/>
            <a:ext cx="9430247" cy="963736"/>
          </a:xfrm>
          <a:prstGeom prst="rect">
            <a:avLst/>
          </a:prstGeom>
        </p:spPr>
        <p:txBody>
          <a:bodyPr>
            <a:noAutofit/>
          </a:bodyPr>
          <a:lstStyle>
            <a:lvl1pPr marL="0" indent="0" algn="l">
              <a:lnSpc>
                <a:spcPct val="100000"/>
              </a:lnSpc>
              <a:buNone/>
              <a:defRPr sz="2276" i="0">
                <a:solidFill>
                  <a:schemeClr val="bg1"/>
                </a:solidFill>
                <a:latin typeface="+mj-lt"/>
              </a:defRPr>
            </a:lvl1pPr>
            <a:lvl2pPr marL="327389" indent="0">
              <a:lnSpc>
                <a:spcPct val="100000"/>
              </a:lnSpc>
              <a:buNone/>
              <a:defRPr i="1">
                <a:latin typeface="+mn-lt"/>
              </a:defRPr>
            </a:lvl2pPr>
            <a:lvl3pPr marL="733803" indent="0">
              <a:lnSpc>
                <a:spcPct val="100000"/>
              </a:lnSpc>
              <a:buNone/>
              <a:defRPr i="1">
                <a:latin typeface="+mn-lt"/>
              </a:defRPr>
            </a:lvl3pPr>
            <a:lvl4pPr marL="1137959" indent="0">
              <a:lnSpc>
                <a:spcPct val="100000"/>
              </a:lnSpc>
              <a:buNone/>
              <a:defRPr i="1">
                <a:latin typeface="+mn-lt"/>
              </a:defRPr>
            </a:lvl4pPr>
            <a:lvl5pPr marL="1544373" indent="0">
              <a:lnSpc>
                <a:spcPct val="100000"/>
              </a:lnSpc>
              <a:buNone/>
              <a:defRPr i="1">
                <a:latin typeface="+mn-lt"/>
              </a:defRPr>
            </a:lvl5pPr>
          </a:lstStyle>
          <a:p>
            <a:pPr lvl="0"/>
            <a:r>
              <a:rPr lang="en-US" dirty="0"/>
              <a:t>Optional Subhead here</a:t>
            </a:r>
          </a:p>
        </p:txBody>
      </p:sp>
      <p:sp>
        <p:nvSpPr>
          <p:cNvPr id="9" name="Text Placeholder 2"/>
          <p:cNvSpPr>
            <a:spLocks noGrp="1"/>
          </p:cNvSpPr>
          <p:nvPr>
            <p:ph type="body" sz="quarter" idx="10" hasCustomPrompt="1"/>
          </p:nvPr>
        </p:nvSpPr>
        <p:spPr>
          <a:xfrm>
            <a:off x="1487265" y="6362621"/>
            <a:ext cx="7948495" cy="809186"/>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276" i="0" baseline="0" dirty="0" smtClean="0">
                <a:solidFill>
                  <a:schemeClr val="bg1"/>
                </a:solidFill>
                <a:cs typeface="Arial" pitchFamily="34" charset="0"/>
              </a:defRPr>
            </a:lvl1pPr>
            <a:lvl2pPr>
              <a:defRPr lang="en-US" sz="2561" dirty="0" smtClean="0">
                <a:latin typeface="+mn-lt"/>
              </a:defRPr>
            </a:lvl2pPr>
            <a:lvl3pPr>
              <a:defRPr lang="en-US" sz="2561" dirty="0" smtClean="0">
                <a:latin typeface="+mn-lt"/>
              </a:defRPr>
            </a:lvl3pPr>
            <a:lvl4pPr>
              <a:defRPr lang="en-US" sz="2561" dirty="0" smtClean="0">
                <a:latin typeface="+mn-lt"/>
              </a:defRPr>
            </a:lvl4pPr>
            <a:lvl5pPr>
              <a:defRPr lang="en-US" sz="2561" dirty="0">
                <a:latin typeface="+mn-lt"/>
              </a:defRPr>
            </a:lvl5pPr>
          </a:lstStyle>
          <a:p>
            <a:pPr marL="0" lvl="0"/>
            <a:r>
              <a:rPr lang="en-US"/>
              <a:t>Presenter’s </a:t>
            </a:r>
            <a:r>
              <a:rPr lang="en-US" dirty="0"/>
              <a:t>Name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259" y="563329"/>
            <a:ext cx="1974124" cy="1283584"/>
          </a:xfrm>
          <a:prstGeom prst="rect">
            <a:avLst/>
          </a:prstGeom>
        </p:spPr>
      </p:pic>
    </p:spTree>
    <p:extLst>
      <p:ext uri="{BB962C8B-B14F-4D97-AF65-F5344CB8AC3E}">
        <p14:creationId xmlns:p14="http://schemas.microsoft.com/office/powerpoint/2010/main" val="2858521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ver – Navy">
    <p:spTree>
      <p:nvGrpSpPr>
        <p:cNvPr id="1" name=""/>
        <p:cNvGrpSpPr/>
        <p:nvPr/>
      </p:nvGrpSpPr>
      <p:grpSpPr>
        <a:xfrm>
          <a:off x="0" y="0"/>
          <a:ext cx="0" cy="0"/>
          <a:chOff x="0" y="0"/>
          <a:chExt cx="0" cy="0"/>
        </a:xfrm>
      </p:grpSpPr>
      <p:sp>
        <p:nvSpPr>
          <p:cNvPr id="2" name="Rectangle 1"/>
          <p:cNvSpPr/>
          <p:nvPr/>
        </p:nvSpPr>
        <p:spPr bwMode="auto">
          <a:xfrm>
            <a:off x="301569" y="8198682"/>
            <a:ext cx="17038694" cy="1554921"/>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276" b="1" dirty="0" err="1">
              <a:solidFill>
                <a:schemeClr val="bg1"/>
              </a:solidFill>
              <a:latin typeface="+mj-lt"/>
            </a:endParaRPr>
          </a:p>
        </p:txBody>
      </p:sp>
      <p:sp>
        <p:nvSpPr>
          <p:cNvPr id="14" name="Title 15"/>
          <p:cNvSpPr>
            <a:spLocks noGrp="1"/>
          </p:cNvSpPr>
          <p:nvPr>
            <p:ph type="title" hasCustomPrompt="1"/>
          </p:nvPr>
        </p:nvSpPr>
        <p:spPr>
          <a:xfrm>
            <a:off x="567390" y="3562189"/>
            <a:ext cx="11646192" cy="2487871"/>
          </a:xfrm>
        </p:spPr>
        <p:txBody>
          <a:bodyPr anchor="b">
            <a:noAutofit/>
          </a:bodyPr>
          <a:lstStyle>
            <a:lvl1pPr>
              <a:defRPr sz="512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605317" y="8754097"/>
            <a:ext cx="3651122" cy="339352"/>
          </a:xfrm>
          <a:prstGeom prst="rect">
            <a:avLst/>
          </a:prstGeom>
        </p:spPr>
        <p:txBody>
          <a:bodyPr vert="horz" wrap="square" lIns="91440" tIns="0" rIns="91440" bIns="0" rtlCol="0" anchor="b" anchorCtr="0">
            <a:noAutofit/>
          </a:bodyPr>
          <a:lstStyle>
            <a:lvl1pPr algn="l">
              <a:defRPr sz="1707" i="0">
                <a:solidFill>
                  <a:schemeClr val="tx1"/>
                </a:solidFill>
                <a:latin typeface="Arial" pitchFamily="34" charset="0"/>
                <a:cs typeface="Arial" pitchFamily="34" charset="0"/>
              </a:defRPr>
            </a:lvl1pPr>
          </a:lstStyle>
          <a:p>
            <a:fld id="{EDD1D7B5-D48A-694F-A78D-82B3952B6360}" type="datetime1">
              <a:rPr lang="en-US" smtClean="0"/>
              <a:t>9/13/2022</a:t>
            </a:fld>
            <a:endParaRPr lang="en-US"/>
          </a:p>
        </p:txBody>
      </p:sp>
      <p:sp>
        <p:nvSpPr>
          <p:cNvPr id="17" name="Text Placeholder 3"/>
          <p:cNvSpPr>
            <a:spLocks noGrp="1"/>
          </p:cNvSpPr>
          <p:nvPr>
            <p:ph type="body" sz="quarter" idx="15" hasCustomPrompt="1"/>
          </p:nvPr>
        </p:nvSpPr>
        <p:spPr>
          <a:xfrm>
            <a:off x="574248" y="6040007"/>
            <a:ext cx="11658183" cy="963736"/>
          </a:xfrm>
          <a:prstGeom prst="rect">
            <a:avLst/>
          </a:prstGeom>
        </p:spPr>
        <p:txBody>
          <a:bodyPr>
            <a:noAutofit/>
          </a:bodyPr>
          <a:lstStyle>
            <a:lvl1pPr marL="0" indent="0" algn="l">
              <a:lnSpc>
                <a:spcPct val="100000"/>
              </a:lnSpc>
              <a:buNone/>
              <a:defRPr sz="2276" i="0">
                <a:solidFill>
                  <a:schemeClr val="tx1"/>
                </a:solidFill>
                <a:latin typeface="+mj-lt"/>
              </a:defRPr>
            </a:lvl1pPr>
            <a:lvl2pPr marL="327389" indent="0">
              <a:lnSpc>
                <a:spcPct val="100000"/>
              </a:lnSpc>
              <a:buNone/>
              <a:defRPr i="1">
                <a:latin typeface="+mn-lt"/>
              </a:defRPr>
            </a:lvl2pPr>
            <a:lvl3pPr marL="733803" indent="0">
              <a:lnSpc>
                <a:spcPct val="100000"/>
              </a:lnSpc>
              <a:buNone/>
              <a:defRPr i="1">
                <a:latin typeface="+mn-lt"/>
              </a:defRPr>
            </a:lvl3pPr>
            <a:lvl4pPr marL="1137959" indent="0">
              <a:lnSpc>
                <a:spcPct val="100000"/>
              </a:lnSpc>
              <a:buNone/>
              <a:defRPr i="1">
                <a:latin typeface="+mn-lt"/>
              </a:defRPr>
            </a:lvl4pPr>
            <a:lvl5pPr marL="154437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602272" y="7779094"/>
            <a:ext cx="7948495" cy="809186"/>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276" i="0" baseline="0" dirty="0" smtClean="0">
                <a:solidFill>
                  <a:schemeClr val="tx1"/>
                </a:solidFill>
                <a:cs typeface="Arial" pitchFamily="34" charset="0"/>
              </a:defRPr>
            </a:lvl1pPr>
            <a:lvl2pPr>
              <a:defRPr lang="en-US" sz="2561" dirty="0" smtClean="0">
                <a:latin typeface="+mn-lt"/>
              </a:defRPr>
            </a:lvl2pPr>
            <a:lvl3pPr>
              <a:defRPr lang="en-US" sz="2561" dirty="0" smtClean="0">
                <a:latin typeface="+mn-lt"/>
              </a:defRPr>
            </a:lvl3pPr>
            <a:lvl4pPr>
              <a:defRPr lang="en-US" sz="2561" dirty="0" smtClean="0">
                <a:latin typeface="+mn-lt"/>
              </a:defRPr>
            </a:lvl4pPr>
            <a:lvl5pPr>
              <a:defRPr lang="en-US" sz="2561" dirty="0">
                <a:latin typeface="+mn-lt"/>
              </a:defRPr>
            </a:lvl5pPr>
          </a:lstStyle>
          <a:p>
            <a:pPr marL="0" lvl="0"/>
            <a:r>
              <a:rPr lang="en-US" dirty="0"/>
              <a:t>Presenter’s Name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059" y="904680"/>
            <a:ext cx="2460428" cy="1599782"/>
          </a:xfrm>
          <a:prstGeom prst="rect">
            <a:avLst/>
          </a:prstGeom>
        </p:spPr>
      </p:pic>
    </p:spTree>
    <p:extLst>
      <p:ext uri="{BB962C8B-B14F-4D97-AF65-F5344CB8AC3E}">
        <p14:creationId xmlns:p14="http://schemas.microsoft.com/office/powerpoint/2010/main" val="2913846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ullet Slide-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p:txBody>
          <a:bodyPr/>
          <a:lstStyle/>
          <a:p>
            <a:fld id="{B4FAE44D-560C-2D48-86B1-3B2005697FAE}" type="slidenum">
              <a:rPr lang="en-US" smtClean="0"/>
              <a:t>‹#›</a:t>
            </a:fld>
            <a:endParaRPr lang="en-US"/>
          </a:p>
        </p:txBody>
      </p:sp>
      <p:sp>
        <p:nvSpPr>
          <p:cNvPr id="16" name="Title 15"/>
          <p:cNvSpPr>
            <a:spLocks noGrp="1"/>
          </p:cNvSpPr>
          <p:nvPr>
            <p:ph type="title" hasCustomPrompt="1"/>
          </p:nvPr>
        </p:nvSpPr>
        <p:spPr/>
        <p:txBody>
          <a:bodyPr anchor="b">
            <a:noAutofit/>
          </a:bodyPr>
          <a:lstStyle>
            <a:lvl1pPr>
              <a:defRPr sz="5120">
                <a:latin typeface="+mj-lt"/>
              </a:defRPr>
            </a:lvl1pPr>
          </a:lstStyle>
          <a:p>
            <a:r>
              <a:rPr lang="en-US" dirty="0"/>
              <a:t>Slide Title Here</a:t>
            </a:r>
          </a:p>
        </p:txBody>
      </p:sp>
      <p:sp>
        <p:nvSpPr>
          <p:cNvPr id="4" name="Text Placeholder 3"/>
          <p:cNvSpPr>
            <a:spLocks noGrp="1"/>
          </p:cNvSpPr>
          <p:nvPr>
            <p:ph type="body" sz="quarter" idx="15" hasCustomPrompt="1"/>
          </p:nvPr>
        </p:nvSpPr>
        <p:spPr>
          <a:xfrm>
            <a:off x="867017" y="1319330"/>
            <a:ext cx="15493145" cy="678512"/>
          </a:xfrm>
          <a:prstGeom prst="rect">
            <a:avLst/>
          </a:prstGeom>
        </p:spPr>
        <p:txBody>
          <a:bodyPr>
            <a:noAutofit/>
          </a:bodyPr>
          <a:lstStyle>
            <a:lvl1pPr marL="0" indent="0">
              <a:lnSpc>
                <a:spcPct val="100000"/>
              </a:lnSpc>
              <a:buNone/>
              <a:defRPr sz="2561" i="0">
                <a:latin typeface="+mn-lt"/>
              </a:defRPr>
            </a:lvl1pPr>
            <a:lvl2pPr marL="327389" indent="0">
              <a:lnSpc>
                <a:spcPct val="100000"/>
              </a:lnSpc>
              <a:buNone/>
              <a:defRPr i="1">
                <a:latin typeface="+mn-lt"/>
              </a:defRPr>
            </a:lvl2pPr>
            <a:lvl3pPr marL="733803" indent="0">
              <a:lnSpc>
                <a:spcPct val="100000"/>
              </a:lnSpc>
              <a:buNone/>
              <a:defRPr i="1">
                <a:latin typeface="+mn-lt"/>
              </a:defRPr>
            </a:lvl3pPr>
            <a:lvl4pPr marL="1137959" indent="0">
              <a:lnSpc>
                <a:spcPct val="100000"/>
              </a:lnSpc>
              <a:buNone/>
              <a:defRPr i="1">
                <a:latin typeface="+mn-lt"/>
              </a:defRPr>
            </a:lvl4pPr>
            <a:lvl5pPr marL="154437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871724" y="2657501"/>
            <a:ext cx="15431895" cy="5560026"/>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32764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Slide – 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p:txBody>
          <a:bodyPr/>
          <a:lstStyle/>
          <a:p>
            <a:fld id="{B4FAE44D-560C-2D48-86B1-3B2005697FAE}" type="slidenum">
              <a:rPr lang="en-US" smtClean="0"/>
              <a:t>‹#›</a:t>
            </a:fld>
            <a:endParaRPr lang="en-US"/>
          </a:p>
        </p:txBody>
      </p:sp>
    </p:spTree>
    <p:extLst>
      <p:ext uri="{BB962C8B-B14F-4D97-AF65-F5344CB8AC3E}">
        <p14:creationId xmlns:p14="http://schemas.microsoft.com/office/powerpoint/2010/main" val="2470287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hart Slide – 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p:txBody>
          <a:bodyPr/>
          <a:lstStyle/>
          <a:p>
            <a:fld id="{B4FAE44D-560C-2D48-86B1-3B2005697FAE}" type="slidenum">
              <a:rPr lang="en-US" smtClean="0"/>
              <a:t>‹#›</a:t>
            </a:fld>
            <a:endParaRPr lang="en-US"/>
          </a:p>
        </p:txBody>
      </p:sp>
      <p:sp>
        <p:nvSpPr>
          <p:cNvPr id="5" name="Chart Placeholder 2"/>
          <p:cNvSpPr>
            <a:spLocks noGrp="1"/>
          </p:cNvSpPr>
          <p:nvPr>
            <p:ph type="chart" sz="quarter" idx="14"/>
          </p:nvPr>
        </p:nvSpPr>
        <p:spPr>
          <a:xfrm>
            <a:off x="508903" y="668343"/>
            <a:ext cx="16284765" cy="7533629"/>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926870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5EC20-3A85-FF41-ACFF-2A4ED02FD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AC3BA8-5384-B24B-8FFA-01BF463B7B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D9523-12D3-864E-A5B8-BDF8C0D15F53}"/>
              </a:ext>
            </a:extLst>
          </p:cNvPr>
          <p:cNvSpPr>
            <a:spLocks noGrp="1"/>
          </p:cNvSpPr>
          <p:nvPr>
            <p:ph type="dt" sz="half" idx="10"/>
          </p:nvPr>
        </p:nvSpPr>
        <p:spPr/>
        <p:txBody>
          <a:bodyPr/>
          <a:lstStyle/>
          <a:p>
            <a:fld id="{27E31160-609F-5743-9F48-DFABB2825432}" type="datetime1">
              <a:rPr lang="en-US" smtClean="0"/>
              <a:t>9/13/2022</a:t>
            </a:fld>
            <a:endParaRPr lang="en-US"/>
          </a:p>
        </p:txBody>
      </p:sp>
      <p:sp>
        <p:nvSpPr>
          <p:cNvPr id="5" name="Footer Placeholder 4">
            <a:extLst>
              <a:ext uri="{FF2B5EF4-FFF2-40B4-BE49-F238E27FC236}">
                <a16:creationId xmlns:a16="http://schemas.microsoft.com/office/drawing/2014/main" id="{FD3C2634-521A-EB48-9CDD-186A2EC66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1CEC7-7205-9A4F-BD19-F953C3B1EAC6}"/>
              </a:ext>
            </a:extLst>
          </p:cNvPr>
          <p:cNvSpPr>
            <a:spLocks noGrp="1"/>
          </p:cNvSpPr>
          <p:nvPr>
            <p:ph type="sldNum" sz="quarter" idx="12"/>
          </p:nvPr>
        </p:nvSpPr>
        <p:spPr/>
        <p:txBody>
          <a:bodyPr/>
          <a:lstStyle/>
          <a:p>
            <a:fld id="{B4FAE44D-560C-2D48-86B1-3B2005697FAE}" type="slidenum">
              <a:rPr lang="en-US" smtClean="0"/>
              <a:t>‹#›</a:t>
            </a:fld>
            <a:endParaRPr lang="en-US"/>
          </a:p>
        </p:txBody>
      </p:sp>
    </p:spTree>
    <p:extLst>
      <p:ext uri="{BB962C8B-B14F-4D97-AF65-F5344CB8AC3E}">
        <p14:creationId xmlns:p14="http://schemas.microsoft.com/office/powerpoint/2010/main" val="2784598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lumn Slide – 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p:txBody>
          <a:bodyPr/>
          <a:lstStyle/>
          <a:p>
            <a:fld id="{B4FAE44D-560C-2D48-86B1-3B2005697FAE}" type="slidenum">
              <a:rPr lang="en-US" smtClean="0"/>
              <a:t>‹#›</a:t>
            </a:fld>
            <a:endParaRPr lang="en-US"/>
          </a:p>
        </p:txBody>
      </p:sp>
      <p:sp>
        <p:nvSpPr>
          <p:cNvPr id="11" name="Title 15"/>
          <p:cNvSpPr>
            <a:spLocks noGrp="1"/>
          </p:cNvSpPr>
          <p:nvPr>
            <p:ph type="title" hasCustomPrompt="1"/>
          </p:nvPr>
        </p:nvSpPr>
        <p:spPr>
          <a:xfrm>
            <a:off x="860160" y="604448"/>
            <a:ext cx="15500003" cy="869617"/>
          </a:xfrm>
        </p:spPr>
        <p:txBody>
          <a:bodyPr anchor="b">
            <a:noAutofit/>
          </a:bodyPr>
          <a:lstStyle>
            <a:lvl1pPr>
              <a:defRPr sz="512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867017" y="1319330"/>
            <a:ext cx="15493145" cy="635064"/>
          </a:xfrm>
          <a:prstGeom prst="rect">
            <a:avLst/>
          </a:prstGeom>
        </p:spPr>
        <p:txBody>
          <a:bodyPr>
            <a:noAutofit/>
          </a:bodyPr>
          <a:lstStyle>
            <a:lvl1pPr marL="0" indent="0">
              <a:lnSpc>
                <a:spcPct val="100000"/>
              </a:lnSpc>
              <a:buNone/>
              <a:defRPr sz="2561" i="0">
                <a:latin typeface="+mn-lt"/>
              </a:defRPr>
            </a:lvl1pPr>
            <a:lvl2pPr marL="327389" indent="0">
              <a:lnSpc>
                <a:spcPct val="100000"/>
              </a:lnSpc>
              <a:buNone/>
              <a:defRPr i="1">
                <a:latin typeface="+mn-lt"/>
              </a:defRPr>
            </a:lvl2pPr>
            <a:lvl3pPr marL="733803" indent="0">
              <a:lnSpc>
                <a:spcPct val="100000"/>
              </a:lnSpc>
              <a:buNone/>
              <a:defRPr i="1">
                <a:latin typeface="+mn-lt"/>
              </a:defRPr>
            </a:lvl3pPr>
            <a:lvl4pPr marL="1137959" indent="0">
              <a:lnSpc>
                <a:spcPct val="100000"/>
              </a:lnSpc>
              <a:buNone/>
              <a:defRPr i="1">
                <a:latin typeface="+mn-lt"/>
              </a:defRPr>
            </a:lvl4pPr>
            <a:lvl5pPr marL="154437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866494" y="2694154"/>
            <a:ext cx="7257044" cy="541029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9084270" y="2694154"/>
            <a:ext cx="7257044" cy="541029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65483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ullet Slide-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p:txBody>
          <a:bodyPr/>
          <a:lstStyle/>
          <a:p>
            <a:fld id="{B4FAE44D-560C-2D48-86B1-3B2005697FAE}" type="slidenum">
              <a:rPr lang="en-US" smtClean="0"/>
              <a:t>‹#›</a:t>
            </a:fld>
            <a:endParaRPr lang="en-US"/>
          </a:p>
        </p:txBody>
      </p:sp>
      <p:sp>
        <p:nvSpPr>
          <p:cNvPr id="7" name="Title 15"/>
          <p:cNvSpPr>
            <a:spLocks noGrp="1"/>
          </p:cNvSpPr>
          <p:nvPr>
            <p:ph type="title" hasCustomPrompt="1"/>
          </p:nvPr>
        </p:nvSpPr>
        <p:spPr>
          <a:xfrm>
            <a:off x="860160" y="604448"/>
            <a:ext cx="15500003" cy="869617"/>
          </a:xfrm>
        </p:spPr>
        <p:txBody>
          <a:bodyPr anchor="b">
            <a:noAutofit/>
          </a:bodyPr>
          <a:lstStyle>
            <a:lvl1pPr>
              <a:defRPr sz="5120">
                <a:latin typeface="+mj-lt"/>
              </a:defRPr>
            </a:lvl1pPr>
          </a:lstStyle>
          <a:p>
            <a:r>
              <a:rPr lang="en-US" dirty="0"/>
              <a:t>Slide Title Here</a:t>
            </a:r>
          </a:p>
        </p:txBody>
      </p:sp>
      <p:sp>
        <p:nvSpPr>
          <p:cNvPr id="9" name="Text Placeholder 3"/>
          <p:cNvSpPr>
            <a:spLocks noGrp="1"/>
          </p:cNvSpPr>
          <p:nvPr>
            <p:ph type="body" sz="quarter" idx="15" hasCustomPrompt="1"/>
          </p:nvPr>
        </p:nvSpPr>
        <p:spPr>
          <a:xfrm>
            <a:off x="867017" y="1319330"/>
            <a:ext cx="15493145" cy="635064"/>
          </a:xfrm>
          <a:prstGeom prst="rect">
            <a:avLst/>
          </a:prstGeom>
        </p:spPr>
        <p:txBody>
          <a:bodyPr>
            <a:noAutofit/>
          </a:bodyPr>
          <a:lstStyle>
            <a:lvl1pPr marL="0" indent="0">
              <a:lnSpc>
                <a:spcPct val="100000"/>
              </a:lnSpc>
              <a:buNone/>
              <a:defRPr sz="2561" i="0">
                <a:latin typeface="+mn-lt"/>
              </a:defRPr>
            </a:lvl1pPr>
            <a:lvl2pPr marL="327389" indent="0">
              <a:lnSpc>
                <a:spcPct val="100000"/>
              </a:lnSpc>
              <a:buNone/>
              <a:defRPr i="1">
                <a:latin typeface="+mn-lt"/>
              </a:defRPr>
            </a:lvl2pPr>
            <a:lvl3pPr marL="733803" indent="0">
              <a:lnSpc>
                <a:spcPct val="100000"/>
              </a:lnSpc>
              <a:buNone/>
              <a:defRPr i="1">
                <a:latin typeface="+mn-lt"/>
              </a:defRPr>
            </a:lvl3pPr>
            <a:lvl4pPr marL="1137959" indent="0">
              <a:lnSpc>
                <a:spcPct val="100000"/>
              </a:lnSpc>
              <a:buNone/>
              <a:defRPr i="1">
                <a:latin typeface="+mn-lt"/>
              </a:defRPr>
            </a:lvl4pPr>
            <a:lvl5pPr marL="1544373"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871724" y="2657501"/>
            <a:ext cx="15431895" cy="556002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06182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p:txBody>
          <a:bodyPr/>
          <a:lstStyle/>
          <a:p>
            <a:fld id="{B4FAE44D-560C-2D48-86B1-3B2005697FAE}" type="slidenum">
              <a:rPr lang="en-US" smtClean="0"/>
              <a:t>‹#›</a:t>
            </a:fld>
            <a:endParaRPr lang="en-US"/>
          </a:p>
        </p:txBody>
      </p:sp>
      <p:sp>
        <p:nvSpPr>
          <p:cNvPr id="6" name="Chart Placeholder 2"/>
          <p:cNvSpPr>
            <a:spLocks noGrp="1"/>
          </p:cNvSpPr>
          <p:nvPr>
            <p:ph type="chart" sz="quarter" idx="14"/>
          </p:nvPr>
        </p:nvSpPr>
        <p:spPr>
          <a:xfrm>
            <a:off x="508903" y="668343"/>
            <a:ext cx="16284765" cy="7533629"/>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357895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p:txBody>
          <a:bodyPr/>
          <a:lstStyle/>
          <a:p>
            <a:fld id="{B4FAE44D-560C-2D48-86B1-3B2005697FAE}" type="slidenum">
              <a:rPr lang="en-US" smtClean="0"/>
              <a:t>‹#›</a:t>
            </a:fld>
            <a:endParaRPr lang="en-US"/>
          </a:p>
        </p:txBody>
      </p:sp>
      <p:sp>
        <p:nvSpPr>
          <p:cNvPr id="11" name="Title 15"/>
          <p:cNvSpPr>
            <a:spLocks noGrp="1"/>
          </p:cNvSpPr>
          <p:nvPr>
            <p:ph type="title" hasCustomPrompt="1"/>
          </p:nvPr>
        </p:nvSpPr>
        <p:spPr>
          <a:xfrm>
            <a:off x="860160" y="604448"/>
            <a:ext cx="15500003" cy="869617"/>
          </a:xfrm>
        </p:spPr>
        <p:txBody>
          <a:bodyPr anchor="b">
            <a:noAutofit/>
          </a:bodyPr>
          <a:lstStyle>
            <a:lvl1pPr>
              <a:defRPr sz="512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867017" y="1319330"/>
            <a:ext cx="15493145" cy="635064"/>
          </a:xfrm>
          <a:prstGeom prst="rect">
            <a:avLst/>
          </a:prstGeom>
        </p:spPr>
        <p:txBody>
          <a:bodyPr>
            <a:noAutofit/>
          </a:bodyPr>
          <a:lstStyle>
            <a:lvl1pPr marL="0" indent="0">
              <a:lnSpc>
                <a:spcPct val="100000"/>
              </a:lnSpc>
              <a:buNone/>
              <a:defRPr sz="2561" i="0">
                <a:latin typeface="+mn-lt"/>
              </a:defRPr>
            </a:lvl1pPr>
            <a:lvl2pPr marL="327389" indent="0">
              <a:lnSpc>
                <a:spcPct val="100000"/>
              </a:lnSpc>
              <a:buNone/>
              <a:defRPr i="1">
                <a:latin typeface="+mn-lt"/>
              </a:defRPr>
            </a:lvl2pPr>
            <a:lvl3pPr marL="733803" indent="0">
              <a:lnSpc>
                <a:spcPct val="100000"/>
              </a:lnSpc>
              <a:buNone/>
              <a:defRPr i="1">
                <a:latin typeface="+mn-lt"/>
              </a:defRPr>
            </a:lvl3pPr>
            <a:lvl4pPr marL="1137959" indent="0">
              <a:lnSpc>
                <a:spcPct val="100000"/>
              </a:lnSpc>
              <a:buNone/>
              <a:defRPr i="1">
                <a:latin typeface="+mn-lt"/>
              </a:defRPr>
            </a:lvl4pPr>
            <a:lvl5pPr marL="154437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866494" y="2694154"/>
            <a:ext cx="7257044" cy="541029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9084270" y="2694154"/>
            <a:ext cx="7257044" cy="541029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66583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FAE44D-560C-2D48-86B1-3B2005697FAE}" type="slidenum">
              <a:rPr lang="en-US" smtClean="0"/>
              <a:t>‹#›</a:t>
            </a:fld>
            <a:endParaRPr lang="en-US"/>
          </a:p>
        </p:txBody>
      </p:sp>
      <p:sp>
        <p:nvSpPr>
          <p:cNvPr id="9" name="Text Placeholder 8"/>
          <p:cNvSpPr>
            <a:spLocks noGrp="1"/>
          </p:cNvSpPr>
          <p:nvPr>
            <p:ph type="body" sz="quarter" idx="13" hasCustomPrompt="1"/>
          </p:nvPr>
        </p:nvSpPr>
        <p:spPr>
          <a:xfrm>
            <a:off x="829844" y="2714046"/>
            <a:ext cx="15605711" cy="3995678"/>
          </a:xfrm>
          <a:prstGeom prst="rect">
            <a:avLst/>
          </a:prstGeom>
        </p:spPr>
        <p:txBody>
          <a:bodyPr anchor="ctr" anchorCtr="0">
            <a:normAutofit/>
          </a:bodyPr>
          <a:lstStyle>
            <a:lvl1pPr marL="0" indent="0">
              <a:lnSpc>
                <a:spcPct val="100000"/>
              </a:lnSpc>
              <a:buNone/>
              <a:defRPr sz="3983" i="0" baseline="0">
                <a:latin typeface="+mj-lt"/>
              </a:defRPr>
            </a:lvl1pPr>
            <a:lvl2pPr marL="327389" indent="0">
              <a:buNone/>
              <a:defRPr>
                <a:latin typeface="+mn-lt"/>
              </a:defRPr>
            </a:lvl2pPr>
            <a:lvl3pPr marL="733803" indent="0">
              <a:buNone/>
              <a:defRPr>
                <a:latin typeface="+mn-lt"/>
              </a:defRPr>
            </a:lvl3pPr>
            <a:lvl4pPr marL="1137959" indent="0">
              <a:buNone/>
              <a:defRPr>
                <a:latin typeface="+mn-lt"/>
              </a:defRPr>
            </a:lvl4pPr>
            <a:lvl5pPr marL="154437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848949" y="7010284"/>
            <a:ext cx="12352772" cy="816221"/>
          </a:xfrm>
          <a:prstGeom prst="rect">
            <a:avLst/>
          </a:prstGeom>
        </p:spPr>
        <p:txBody>
          <a:bodyPr>
            <a:normAutofit/>
          </a:bodyPr>
          <a:lstStyle>
            <a:lvl1pPr marL="0" indent="0">
              <a:lnSpc>
                <a:spcPct val="100000"/>
              </a:lnSpc>
              <a:buNone/>
              <a:defRPr sz="2561" b="1">
                <a:solidFill>
                  <a:schemeClr val="accent1"/>
                </a:solidFill>
                <a:latin typeface="+mn-lt"/>
              </a:defRPr>
            </a:lvl1pPr>
          </a:lstStyle>
          <a:p>
            <a:pPr lvl="0"/>
            <a:r>
              <a:rPr lang="en-US" dirty="0"/>
              <a:t>Author’s Name</a:t>
            </a:r>
          </a:p>
        </p:txBody>
      </p:sp>
      <p:sp>
        <p:nvSpPr>
          <p:cNvPr id="13" name="Rectangle 12"/>
          <p:cNvSpPr/>
          <p:nvPr/>
        </p:nvSpPr>
        <p:spPr bwMode="auto">
          <a:xfrm>
            <a:off x="942405" y="2"/>
            <a:ext cx="2035596" cy="22428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276" b="1" dirty="0" err="1">
              <a:solidFill>
                <a:srgbClr val="90BD31"/>
              </a:solidFill>
              <a:latin typeface="+mj-lt"/>
            </a:endParaRPr>
          </a:p>
        </p:txBody>
      </p:sp>
      <p:sp>
        <p:nvSpPr>
          <p:cNvPr id="12" name="TextBox 11"/>
          <p:cNvSpPr txBox="1"/>
          <p:nvPr/>
        </p:nvSpPr>
        <p:spPr bwMode="auto">
          <a:xfrm>
            <a:off x="824208" y="503354"/>
            <a:ext cx="2261772" cy="3020379"/>
          </a:xfrm>
          <a:prstGeom prst="rect">
            <a:avLst/>
          </a:prstGeom>
          <a:noFill/>
          <a:ln w="19050" algn="ctr">
            <a:noFill/>
            <a:miter lim="800000"/>
            <a:headEnd/>
            <a:tailEnd/>
          </a:ln>
        </p:spPr>
        <p:txBody>
          <a:bodyPr wrap="square" lIns="0" tIns="0" rIns="0" bIns="0" rtlCol="0" anchor="ctr">
            <a:spAutoFit/>
          </a:bodyPr>
          <a:lstStyle/>
          <a:p>
            <a:pPr algn="ctr"/>
            <a:r>
              <a:rPr lang="en-US" sz="19627" b="1" i="0" dirty="0">
                <a:solidFill>
                  <a:schemeClr val="bg2"/>
                </a:solidFill>
                <a:latin typeface="+mn-lt"/>
              </a:rPr>
              <a:t>“</a:t>
            </a:r>
          </a:p>
        </p:txBody>
      </p:sp>
      <p:sp>
        <p:nvSpPr>
          <p:cNvPr id="11" name="Text Placeholder 13"/>
          <p:cNvSpPr>
            <a:spLocks noGrp="1"/>
          </p:cNvSpPr>
          <p:nvPr>
            <p:ph type="body" sz="quarter" idx="15" hasCustomPrompt="1"/>
          </p:nvPr>
        </p:nvSpPr>
        <p:spPr>
          <a:xfrm>
            <a:off x="848949" y="7549066"/>
            <a:ext cx="12352772" cy="836147"/>
          </a:xfrm>
          <a:prstGeom prst="rect">
            <a:avLst/>
          </a:prstGeom>
        </p:spPr>
        <p:txBody>
          <a:bodyPr>
            <a:normAutofit/>
          </a:bodyPr>
          <a:lstStyle>
            <a:lvl1pPr marL="0" indent="0">
              <a:lnSpc>
                <a:spcPts val="2844"/>
              </a:lnSpc>
              <a:buNone/>
              <a:defRPr sz="2561"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3664957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FAE44D-560C-2D48-86B1-3B2005697FAE}" type="slidenum">
              <a:rPr lang="en-US" smtClean="0"/>
              <a:t>‹#›</a:t>
            </a:fld>
            <a:endParaRPr lang="en-US"/>
          </a:p>
        </p:txBody>
      </p:sp>
      <p:sp>
        <p:nvSpPr>
          <p:cNvPr id="9" name="Text Placeholder 8"/>
          <p:cNvSpPr>
            <a:spLocks noGrp="1"/>
          </p:cNvSpPr>
          <p:nvPr>
            <p:ph type="body" sz="quarter" idx="13" hasCustomPrompt="1"/>
          </p:nvPr>
        </p:nvSpPr>
        <p:spPr>
          <a:xfrm>
            <a:off x="829844" y="2714046"/>
            <a:ext cx="15605711" cy="3995678"/>
          </a:xfrm>
          <a:prstGeom prst="rect">
            <a:avLst/>
          </a:prstGeom>
        </p:spPr>
        <p:txBody>
          <a:bodyPr anchor="ctr" anchorCtr="0">
            <a:normAutofit/>
          </a:bodyPr>
          <a:lstStyle>
            <a:lvl1pPr marL="0" indent="0">
              <a:lnSpc>
                <a:spcPct val="100000"/>
              </a:lnSpc>
              <a:buNone/>
              <a:defRPr sz="3983" i="0" baseline="0">
                <a:latin typeface="+mj-lt"/>
              </a:defRPr>
            </a:lvl1pPr>
            <a:lvl2pPr marL="327389" indent="0">
              <a:buNone/>
              <a:defRPr>
                <a:latin typeface="+mn-lt"/>
              </a:defRPr>
            </a:lvl2pPr>
            <a:lvl3pPr marL="733803" indent="0">
              <a:buNone/>
              <a:defRPr>
                <a:latin typeface="+mn-lt"/>
              </a:defRPr>
            </a:lvl3pPr>
            <a:lvl4pPr marL="1137959" indent="0">
              <a:buNone/>
              <a:defRPr>
                <a:latin typeface="+mn-lt"/>
              </a:defRPr>
            </a:lvl4pPr>
            <a:lvl5pPr marL="154437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p:nvSpPr>
        <p:spPr bwMode="auto">
          <a:xfrm>
            <a:off x="942405" y="2"/>
            <a:ext cx="2035596" cy="2242852"/>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276" b="1" dirty="0" err="1">
              <a:solidFill>
                <a:srgbClr val="90BD31"/>
              </a:solidFill>
              <a:latin typeface="+mj-lt"/>
            </a:endParaRPr>
          </a:p>
        </p:txBody>
      </p:sp>
      <p:sp>
        <p:nvSpPr>
          <p:cNvPr id="12" name="TextBox 11"/>
          <p:cNvSpPr txBox="1"/>
          <p:nvPr/>
        </p:nvSpPr>
        <p:spPr bwMode="auto">
          <a:xfrm>
            <a:off x="824208" y="503354"/>
            <a:ext cx="2261772" cy="3020379"/>
          </a:xfrm>
          <a:prstGeom prst="rect">
            <a:avLst/>
          </a:prstGeom>
          <a:noFill/>
          <a:ln w="19050" algn="ctr">
            <a:noFill/>
            <a:miter lim="800000"/>
            <a:headEnd/>
            <a:tailEnd/>
          </a:ln>
        </p:spPr>
        <p:txBody>
          <a:bodyPr wrap="square" lIns="0" tIns="0" rIns="0" bIns="0" rtlCol="0" anchor="ctr">
            <a:spAutoFit/>
          </a:bodyPr>
          <a:lstStyle/>
          <a:p>
            <a:pPr algn="ctr"/>
            <a:r>
              <a:rPr lang="en-US" sz="19627" b="1" i="0" dirty="0">
                <a:solidFill>
                  <a:schemeClr val="bg2"/>
                </a:solidFill>
                <a:latin typeface="+mn-lt"/>
              </a:rPr>
              <a:t>“</a:t>
            </a:r>
          </a:p>
        </p:txBody>
      </p:sp>
      <p:sp>
        <p:nvSpPr>
          <p:cNvPr id="10" name="Text Placeholder 13"/>
          <p:cNvSpPr>
            <a:spLocks noGrp="1"/>
          </p:cNvSpPr>
          <p:nvPr>
            <p:ph type="body" sz="quarter" idx="14" hasCustomPrompt="1"/>
          </p:nvPr>
        </p:nvSpPr>
        <p:spPr>
          <a:xfrm>
            <a:off x="848949" y="7010284"/>
            <a:ext cx="12352772" cy="816221"/>
          </a:xfrm>
          <a:prstGeom prst="rect">
            <a:avLst/>
          </a:prstGeom>
        </p:spPr>
        <p:txBody>
          <a:bodyPr>
            <a:normAutofit/>
          </a:bodyPr>
          <a:lstStyle>
            <a:lvl1pPr marL="0" indent="0">
              <a:lnSpc>
                <a:spcPct val="100000"/>
              </a:lnSpc>
              <a:buNone/>
              <a:defRPr sz="2561"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848949" y="7549066"/>
            <a:ext cx="12352772" cy="836147"/>
          </a:xfrm>
          <a:prstGeom prst="rect">
            <a:avLst/>
          </a:prstGeom>
        </p:spPr>
        <p:txBody>
          <a:bodyPr>
            <a:normAutofit/>
          </a:bodyPr>
          <a:lstStyle>
            <a:lvl1pPr marL="0" indent="0">
              <a:lnSpc>
                <a:spcPts val="2844"/>
              </a:lnSpc>
              <a:buNone/>
              <a:defRPr sz="2561"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3569459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FAE44D-560C-2D48-86B1-3B2005697FAE}" type="slidenum">
              <a:rPr lang="en-US" smtClean="0"/>
              <a:t>‹#›</a:t>
            </a:fld>
            <a:endParaRPr lang="en-US"/>
          </a:p>
        </p:txBody>
      </p:sp>
      <p:sp>
        <p:nvSpPr>
          <p:cNvPr id="9" name="Text Placeholder 8"/>
          <p:cNvSpPr>
            <a:spLocks noGrp="1"/>
          </p:cNvSpPr>
          <p:nvPr>
            <p:ph type="body" sz="quarter" idx="13" hasCustomPrompt="1"/>
          </p:nvPr>
        </p:nvSpPr>
        <p:spPr>
          <a:xfrm>
            <a:off x="829844" y="2714046"/>
            <a:ext cx="15605711" cy="3995678"/>
          </a:xfrm>
          <a:prstGeom prst="rect">
            <a:avLst/>
          </a:prstGeom>
        </p:spPr>
        <p:txBody>
          <a:bodyPr anchor="ctr" anchorCtr="0">
            <a:normAutofit/>
          </a:bodyPr>
          <a:lstStyle>
            <a:lvl1pPr marL="0" indent="0">
              <a:lnSpc>
                <a:spcPct val="100000"/>
              </a:lnSpc>
              <a:buNone/>
              <a:defRPr sz="3983" i="0" baseline="0">
                <a:latin typeface="+mj-lt"/>
              </a:defRPr>
            </a:lvl1pPr>
            <a:lvl2pPr marL="327389" indent="0">
              <a:buNone/>
              <a:defRPr>
                <a:latin typeface="+mn-lt"/>
              </a:defRPr>
            </a:lvl2pPr>
            <a:lvl3pPr marL="733803" indent="0">
              <a:buNone/>
              <a:defRPr>
                <a:latin typeface="+mn-lt"/>
              </a:defRPr>
            </a:lvl3pPr>
            <a:lvl4pPr marL="1137959" indent="0">
              <a:buNone/>
              <a:defRPr>
                <a:latin typeface="+mn-lt"/>
              </a:defRPr>
            </a:lvl4pPr>
            <a:lvl5pPr marL="154437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p:nvSpPr>
        <p:spPr bwMode="auto">
          <a:xfrm>
            <a:off x="942405" y="2"/>
            <a:ext cx="2035596" cy="2242852"/>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276" b="1" dirty="0" err="1">
              <a:solidFill>
                <a:srgbClr val="90BD31"/>
              </a:solidFill>
              <a:latin typeface="+mj-lt"/>
            </a:endParaRPr>
          </a:p>
        </p:txBody>
      </p:sp>
      <p:sp>
        <p:nvSpPr>
          <p:cNvPr id="12" name="TextBox 11"/>
          <p:cNvSpPr txBox="1"/>
          <p:nvPr/>
        </p:nvSpPr>
        <p:spPr bwMode="auto">
          <a:xfrm>
            <a:off x="824208" y="503354"/>
            <a:ext cx="2261772" cy="3020379"/>
          </a:xfrm>
          <a:prstGeom prst="rect">
            <a:avLst/>
          </a:prstGeom>
          <a:noFill/>
          <a:ln w="19050" algn="ctr">
            <a:noFill/>
            <a:miter lim="800000"/>
            <a:headEnd/>
            <a:tailEnd/>
          </a:ln>
        </p:spPr>
        <p:txBody>
          <a:bodyPr wrap="square" lIns="0" tIns="0" rIns="0" bIns="0" rtlCol="0" anchor="ctr">
            <a:spAutoFit/>
          </a:bodyPr>
          <a:lstStyle/>
          <a:p>
            <a:pPr algn="ctr"/>
            <a:r>
              <a:rPr lang="en-US" sz="19627" b="1" i="0" dirty="0">
                <a:solidFill>
                  <a:schemeClr val="bg2"/>
                </a:solidFill>
                <a:latin typeface="+mn-lt"/>
              </a:rPr>
              <a:t>“</a:t>
            </a:r>
          </a:p>
        </p:txBody>
      </p:sp>
      <p:sp>
        <p:nvSpPr>
          <p:cNvPr id="10" name="Text Placeholder 13"/>
          <p:cNvSpPr>
            <a:spLocks noGrp="1"/>
          </p:cNvSpPr>
          <p:nvPr>
            <p:ph type="body" sz="quarter" idx="14" hasCustomPrompt="1"/>
          </p:nvPr>
        </p:nvSpPr>
        <p:spPr>
          <a:xfrm>
            <a:off x="848949" y="7010284"/>
            <a:ext cx="12352772" cy="816221"/>
          </a:xfrm>
          <a:prstGeom prst="rect">
            <a:avLst/>
          </a:prstGeom>
        </p:spPr>
        <p:txBody>
          <a:bodyPr>
            <a:normAutofit/>
          </a:bodyPr>
          <a:lstStyle>
            <a:lvl1pPr marL="0" indent="0">
              <a:lnSpc>
                <a:spcPct val="100000"/>
              </a:lnSpc>
              <a:buNone/>
              <a:defRPr sz="2561"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848949" y="7549066"/>
            <a:ext cx="12352772" cy="836147"/>
          </a:xfrm>
          <a:prstGeom prst="rect">
            <a:avLst/>
          </a:prstGeom>
        </p:spPr>
        <p:txBody>
          <a:bodyPr>
            <a:normAutofit/>
          </a:bodyPr>
          <a:lstStyle>
            <a:lvl1pPr marL="0" indent="0">
              <a:lnSpc>
                <a:spcPts val="2844"/>
              </a:lnSpc>
              <a:buNone/>
              <a:defRPr sz="2561"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489678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FAE44D-560C-2D48-86B1-3B2005697FAE}" type="slidenum">
              <a:rPr lang="en-US" smtClean="0"/>
              <a:t>‹#›</a:t>
            </a:fld>
            <a:endParaRPr lang="en-US"/>
          </a:p>
        </p:txBody>
      </p:sp>
      <p:sp>
        <p:nvSpPr>
          <p:cNvPr id="14" name="Rectangle 13"/>
          <p:cNvSpPr/>
          <p:nvPr/>
        </p:nvSpPr>
        <p:spPr bwMode="auto">
          <a:xfrm>
            <a:off x="2" y="3361603"/>
            <a:ext cx="13372576" cy="2676351"/>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276" b="1" dirty="0" err="1">
              <a:solidFill>
                <a:schemeClr val="bg1"/>
              </a:solidFill>
              <a:latin typeface="+mj-lt"/>
            </a:endParaRPr>
          </a:p>
        </p:txBody>
      </p:sp>
      <p:sp>
        <p:nvSpPr>
          <p:cNvPr id="15" name="Title 15"/>
          <p:cNvSpPr>
            <a:spLocks noGrp="1"/>
          </p:cNvSpPr>
          <p:nvPr>
            <p:ph type="title" hasCustomPrompt="1"/>
          </p:nvPr>
        </p:nvSpPr>
        <p:spPr>
          <a:xfrm>
            <a:off x="860158" y="3639828"/>
            <a:ext cx="12203821" cy="2100899"/>
          </a:xfrm>
        </p:spPr>
        <p:txBody>
          <a:bodyPr anchor="ctr">
            <a:noAutofit/>
          </a:bodyPr>
          <a:lstStyle>
            <a:lvl1pPr>
              <a:defRPr sz="512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45942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FAE44D-560C-2D48-86B1-3B2005697FAE}" type="slidenum">
              <a:rPr lang="en-US" smtClean="0"/>
              <a:t>‹#›</a:t>
            </a:fld>
            <a:endParaRPr lang="en-US"/>
          </a:p>
        </p:txBody>
      </p:sp>
      <p:sp>
        <p:nvSpPr>
          <p:cNvPr id="6" name="Rectangle 5"/>
          <p:cNvSpPr/>
          <p:nvPr/>
        </p:nvSpPr>
        <p:spPr bwMode="auto">
          <a:xfrm>
            <a:off x="2" y="3361603"/>
            <a:ext cx="13372576" cy="2676351"/>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276" b="1" dirty="0" err="1">
              <a:solidFill>
                <a:schemeClr val="bg1"/>
              </a:solidFill>
              <a:latin typeface="+mj-lt"/>
            </a:endParaRPr>
          </a:p>
        </p:txBody>
      </p:sp>
      <p:sp>
        <p:nvSpPr>
          <p:cNvPr id="8" name="Title 15"/>
          <p:cNvSpPr>
            <a:spLocks noGrp="1"/>
          </p:cNvSpPr>
          <p:nvPr>
            <p:ph type="title" hasCustomPrompt="1"/>
          </p:nvPr>
        </p:nvSpPr>
        <p:spPr>
          <a:xfrm>
            <a:off x="860158" y="3639828"/>
            <a:ext cx="12203821" cy="2100899"/>
          </a:xfrm>
        </p:spPr>
        <p:txBody>
          <a:bodyPr anchor="ctr">
            <a:noAutofit/>
          </a:bodyPr>
          <a:lstStyle>
            <a:lvl1pPr>
              <a:defRPr sz="512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244376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FAE44D-560C-2D48-86B1-3B2005697FAE}" type="slidenum">
              <a:rPr lang="en-US" smtClean="0"/>
              <a:t>‹#›</a:t>
            </a:fld>
            <a:endParaRPr lang="en-US"/>
          </a:p>
        </p:txBody>
      </p:sp>
      <p:sp>
        <p:nvSpPr>
          <p:cNvPr id="6" name="Rectangle 5"/>
          <p:cNvSpPr/>
          <p:nvPr/>
        </p:nvSpPr>
        <p:spPr bwMode="auto">
          <a:xfrm>
            <a:off x="2" y="3361603"/>
            <a:ext cx="13372576" cy="2676351"/>
          </a:xfrm>
          <a:prstGeom prst="rect">
            <a:avLst/>
          </a:prstGeom>
          <a:solidFill>
            <a:srgbClr val="90BD31"/>
          </a:solidFill>
          <a:ln w="19050" algn="ctr">
            <a:noFill/>
            <a:miter lim="800000"/>
            <a:headEnd/>
            <a:tailEnd/>
          </a:ln>
        </p:spPr>
        <p:txBody>
          <a:bodyPr wrap="none" rtlCol="0" anchor="ctr"/>
          <a:lstStyle/>
          <a:p>
            <a:pPr algn="ctr">
              <a:lnSpc>
                <a:spcPct val="90000"/>
              </a:lnSpc>
            </a:pPr>
            <a:endParaRPr lang="en-US" sz="2276" b="1" dirty="0" err="1">
              <a:solidFill>
                <a:schemeClr val="bg1"/>
              </a:solidFill>
              <a:latin typeface="+mj-lt"/>
            </a:endParaRPr>
          </a:p>
        </p:txBody>
      </p:sp>
      <p:sp>
        <p:nvSpPr>
          <p:cNvPr id="7" name="Title 15"/>
          <p:cNvSpPr>
            <a:spLocks noGrp="1"/>
          </p:cNvSpPr>
          <p:nvPr>
            <p:ph type="title" hasCustomPrompt="1"/>
          </p:nvPr>
        </p:nvSpPr>
        <p:spPr>
          <a:xfrm>
            <a:off x="860158" y="3639828"/>
            <a:ext cx="12203821" cy="2100899"/>
          </a:xfrm>
        </p:spPr>
        <p:txBody>
          <a:bodyPr anchor="ctr">
            <a:noAutofit/>
          </a:bodyPr>
          <a:lstStyle>
            <a:lvl1pPr>
              <a:defRPr sz="512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935320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8C43F-6A94-2B46-8CEF-B84E384D15C1}"/>
              </a:ext>
            </a:extLst>
          </p:cNvPr>
          <p:cNvSpPr>
            <a:spLocks noGrp="1"/>
          </p:cNvSpPr>
          <p:nvPr>
            <p:ph type="title"/>
          </p:nvPr>
        </p:nvSpPr>
        <p:spPr>
          <a:xfrm>
            <a:off x="1183255" y="2432053"/>
            <a:ext cx="14956824" cy="40560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2EBE07-F835-4B45-943B-BCDB80162AC2}"/>
              </a:ext>
            </a:extLst>
          </p:cNvPr>
          <p:cNvSpPr>
            <a:spLocks noGrp="1"/>
          </p:cNvSpPr>
          <p:nvPr>
            <p:ph type="body" idx="1"/>
          </p:nvPr>
        </p:nvSpPr>
        <p:spPr>
          <a:xfrm>
            <a:off x="1183255" y="6527800"/>
            <a:ext cx="14956824" cy="2133600"/>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8" indent="0">
              <a:buNone/>
              <a:defRPr sz="1600">
                <a:solidFill>
                  <a:schemeClr val="tx1">
                    <a:tint val="75000"/>
                  </a:schemeClr>
                </a:solidFill>
              </a:defRPr>
            </a:lvl4pPr>
            <a:lvl5pPr marL="1828892"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8DF220-BAF5-8842-872E-00FA68CB01E7}"/>
              </a:ext>
            </a:extLst>
          </p:cNvPr>
          <p:cNvSpPr>
            <a:spLocks noGrp="1"/>
          </p:cNvSpPr>
          <p:nvPr>
            <p:ph type="dt" sz="half" idx="10"/>
          </p:nvPr>
        </p:nvSpPr>
        <p:spPr/>
        <p:txBody>
          <a:bodyPr/>
          <a:lstStyle/>
          <a:p>
            <a:fld id="{B7B0588E-0FF7-0D41-AB0A-25E8210F6DB2}" type="datetime1">
              <a:rPr lang="en-US" smtClean="0"/>
              <a:t>9/13/2022</a:t>
            </a:fld>
            <a:endParaRPr lang="en-US"/>
          </a:p>
        </p:txBody>
      </p:sp>
      <p:sp>
        <p:nvSpPr>
          <p:cNvPr id="5" name="Footer Placeholder 4">
            <a:extLst>
              <a:ext uri="{FF2B5EF4-FFF2-40B4-BE49-F238E27FC236}">
                <a16:creationId xmlns:a16="http://schemas.microsoft.com/office/drawing/2014/main" id="{7904D541-651C-F04E-A70D-6EB914C2A4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1AC90-64AA-9F47-9C16-6D70E004D5DD}"/>
              </a:ext>
            </a:extLst>
          </p:cNvPr>
          <p:cNvSpPr>
            <a:spLocks noGrp="1"/>
          </p:cNvSpPr>
          <p:nvPr>
            <p:ph type="sldNum" sz="quarter" idx="12"/>
          </p:nvPr>
        </p:nvSpPr>
        <p:spPr/>
        <p:txBody>
          <a:bodyPr/>
          <a:lstStyle/>
          <a:p>
            <a:fld id="{B4FAE44D-560C-2D48-86B1-3B2005697FAE}" type="slidenum">
              <a:rPr lang="en-US" smtClean="0"/>
              <a:t>‹#›</a:t>
            </a:fld>
            <a:endParaRPr lang="en-US"/>
          </a:p>
        </p:txBody>
      </p:sp>
    </p:spTree>
    <p:extLst>
      <p:ext uri="{BB962C8B-B14F-4D97-AF65-F5344CB8AC3E}">
        <p14:creationId xmlns:p14="http://schemas.microsoft.com/office/powerpoint/2010/main" val="4010450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losing with logo_1">
    <p:spTree>
      <p:nvGrpSpPr>
        <p:cNvPr id="1" name=""/>
        <p:cNvGrpSpPr/>
        <p:nvPr/>
      </p:nvGrpSpPr>
      <p:grpSpPr>
        <a:xfrm>
          <a:off x="0" y="0"/>
          <a:ext cx="0" cy="0"/>
          <a:chOff x="0" y="0"/>
          <a:chExt cx="0" cy="0"/>
        </a:xfrm>
      </p:grpSpPr>
      <p:pic>
        <p:nvPicPr>
          <p:cNvPr id="4" name="Picture 4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7329760" y="3854534"/>
            <a:ext cx="2979250" cy="194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3255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losing with logo_2">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6364" y="3574143"/>
            <a:ext cx="2606110" cy="2605321"/>
          </a:xfrm>
          <a:prstGeom prst="rect">
            <a:avLst/>
          </a:prstGeom>
        </p:spPr>
      </p:pic>
    </p:spTree>
    <p:extLst>
      <p:ext uri="{BB962C8B-B14F-4D97-AF65-F5344CB8AC3E}">
        <p14:creationId xmlns:p14="http://schemas.microsoft.com/office/powerpoint/2010/main" val="2206939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losing – Research">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61784" y="3821996"/>
            <a:ext cx="3063447" cy="3063353"/>
          </a:xfrm>
          <a:prstGeom prst="rect">
            <a:avLst/>
          </a:prstGeom>
        </p:spPr>
      </p:pic>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61784" y="3"/>
            <a:ext cx="5678481" cy="3821993"/>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633862"/>
            <a:ext cx="11661782" cy="7119743"/>
          </a:xfrm>
          <a:prstGeom prst="rect">
            <a:avLst/>
          </a:prstGeom>
        </p:spPr>
      </p:pic>
    </p:spTree>
    <p:extLst>
      <p:ext uri="{BB962C8B-B14F-4D97-AF65-F5344CB8AC3E}">
        <p14:creationId xmlns:p14="http://schemas.microsoft.com/office/powerpoint/2010/main" val="1442024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losing – Education">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64337" y="3821996"/>
            <a:ext cx="3063447" cy="3063353"/>
          </a:xfrm>
          <a:prstGeom prst="rect">
            <a:avLst/>
          </a:prstGeom>
        </p:spPr>
      </p:pic>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 y="3"/>
            <a:ext cx="5227780" cy="3821993"/>
          </a:xfrm>
          <a:prstGeom prst="rect">
            <a:avLst/>
          </a:prstGeom>
        </p:spPr>
      </p:pic>
      <p:pic>
        <p:nvPicPr>
          <p:cNvPr id="23" name="Picture 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27784" y="2384217"/>
            <a:ext cx="12112481" cy="7369385"/>
          </a:xfrm>
          <a:prstGeom prst="rect">
            <a:avLst/>
          </a:prstGeom>
        </p:spPr>
      </p:pic>
    </p:spTree>
    <p:extLst>
      <p:ext uri="{BB962C8B-B14F-4D97-AF65-F5344CB8AC3E}">
        <p14:creationId xmlns:p14="http://schemas.microsoft.com/office/powerpoint/2010/main" val="3020169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Closing – Patient Care">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71650" y="3821996"/>
            <a:ext cx="3063447" cy="3063353"/>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3" y="3"/>
            <a:ext cx="5235092" cy="3821993"/>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27784" y="2384217"/>
            <a:ext cx="12112481" cy="7369385"/>
          </a:xfrm>
          <a:prstGeom prst="rect">
            <a:avLst/>
          </a:prstGeom>
        </p:spPr>
      </p:pic>
    </p:spTree>
    <p:extLst>
      <p:ext uri="{BB962C8B-B14F-4D97-AF65-F5344CB8AC3E}">
        <p14:creationId xmlns:p14="http://schemas.microsoft.com/office/powerpoint/2010/main" val="1583233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316228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ullet Slide-White 1">
  <p:cSld name="Bullet Slide-White 1">
    <p:spTree>
      <p:nvGrpSpPr>
        <p:cNvPr id="1" name="Shape 154"/>
        <p:cNvGrpSpPr/>
        <p:nvPr/>
      </p:nvGrpSpPr>
      <p:grpSpPr>
        <a:xfrm>
          <a:off x="0" y="0"/>
          <a:ext cx="0" cy="0"/>
          <a:chOff x="0" y="0"/>
          <a:chExt cx="0" cy="0"/>
        </a:xfrm>
      </p:grpSpPr>
      <p:sp>
        <p:nvSpPr>
          <p:cNvPr id="155" name="Google Shape;155;p26"/>
          <p:cNvSpPr txBox="1">
            <a:spLocks noGrp="1"/>
          </p:cNvSpPr>
          <p:nvPr>
            <p:ph type="sldNum" idx="12"/>
          </p:nvPr>
        </p:nvSpPr>
        <p:spPr>
          <a:xfrm>
            <a:off x="516005" y="9158262"/>
            <a:ext cx="240647" cy="240640"/>
          </a:xfrm>
          <a:prstGeom prst="rect">
            <a:avLst/>
          </a:prstGeom>
          <a:noFill/>
          <a:ln>
            <a:noFill/>
          </a:ln>
        </p:spPr>
        <p:txBody>
          <a:bodyPr spcFirstLastPara="1" wrap="square" lIns="0" tIns="0" rIns="0" bIns="0" anchor="b" anchorCtr="0">
            <a:noAutofit/>
          </a:bodyPr>
          <a:lstStyle>
            <a:lvl1pPr marL="0" lvl="0" indent="0" algn="l" rtl="0">
              <a:lnSpc>
                <a:spcPct val="100000"/>
              </a:lnSpc>
              <a:spcBef>
                <a:spcPts val="0"/>
              </a:spcBef>
              <a:spcAft>
                <a:spcPts val="0"/>
              </a:spcAft>
              <a:buClr>
                <a:srgbClr val="052049"/>
              </a:buClr>
              <a:buSzPts val="700"/>
              <a:buFont typeface="Arial"/>
              <a:buNone/>
              <a:defRPr sz="996"/>
            </a:lvl1pPr>
            <a:lvl2pPr marL="0" lvl="1" indent="0" algn="l" rtl="0">
              <a:lnSpc>
                <a:spcPct val="100000"/>
              </a:lnSpc>
              <a:spcBef>
                <a:spcPts val="0"/>
              </a:spcBef>
              <a:spcAft>
                <a:spcPts val="0"/>
              </a:spcAft>
              <a:buClr>
                <a:srgbClr val="052049"/>
              </a:buClr>
              <a:buSzPts val="700"/>
              <a:buFont typeface="Arial"/>
              <a:buNone/>
              <a:defRPr sz="996"/>
            </a:lvl2pPr>
            <a:lvl3pPr marL="0" lvl="2" indent="0" algn="l" rtl="0">
              <a:lnSpc>
                <a:spcPct val="100000"/>
              </a:lnSpc>
              <a:spcBef>
                <a:spcPts val="0"/>
              </a:spcBef>
              <a:spcAft>
                <a:spcPts val="0"/>
              </a:spcAft>
              <a:buClr>
                <a:srgbClr val="052049"/>
              </a:buClr>
              <a:buSzPts val="700"/>
              <a:buFont typeface="Arial"/>
              <a:buNone/>
              <a:defRPr sz="996"/>
            </a:lvl3pPr>
            <a:lvl4pPr marL="0" lvl="3" indent="0" algn="l" rtl="0">
              <a:lnSpc>
                <a:spcPct val="100000"/>
              </a:lnSpc>
              <a:spcBef>
                <a:spcPts val="0"/>
              </a:spcBef>
              <a:spcAft>
                <a:spcPts val="0"/>
              </a:spcAft>
              <a:buClr>
                <a:srgbClr val="052049"/>
              </a:buClr>
              <a:buSzPts val="700"/>
              <a:buFont typeface="Arial"/>
              <a:buNone/>
              <a:defRPr sz="996"/>
            </a:lvl4pPr>
            <a:lvl5pPr marL="0" lvl="4" indent="0" algn="l" rtl="0">
              <a:lnSpc>
                <a:spcPct val="100000"/>
              </a:lnSpc>
              <a:spcBef>
                <a:spcPts val="0"/>
              </a:spcBef>
              <a:spcAft>
                <a:spcPts val="0"/>
              </a:spcAft>
              <a:buClr>
                <a:srgbClr val="052049"/>
              </a:buClr>
              <a:buSzPts val="700"/>
              <a:buFont typeface="Arial"/>
              <a:buNone/>
              <a:defRPr sz="996"/>
            </a:lvl5pPr>
            <a:lvl6pPr marL="0" lvl="5" indent="0" algn="l" rtl="0">
              <a:lnSpc>
                <a:spcPct val="100000"/>
              </a:lnSpc>
              <a:spcBef>
                <a:spcPts val="0"/>
              </a:spcBef>
              <a:spcAft>
                <a:spcPts val="0"/>
              </a:spcAft>
              <a:buClr>
                <a:srgbClr val="052049"/>
              </a:buClr>
              <a:buSzPts val="700"/>
              <a:buFont typeface="Arial"/>
              <a:buNone/>
              <a:defRPr sz="996"/>
            </a:lvl6pPr>
            <a:lvl7pPr marL="0" lvl="6" indent="0" algn="l" rtl="0">
              <a:lnSpc>
                <a:spcPct val="100000"/>
              </a:lnSpc>
              <a:spcBef>
                <a:spcPts val="0"/>
              </a:spcBef>
              <a:spcAft>
                <a:spcPts val="0"/>
              </a:spcAft>
              <a:buClr>
                <a:srgbClr val="052049"/>
              </a:buClr>
              <a:buSzPts val="700"/>
              <a:buFont typeface="Arial"/>
              <a:buNone/>
              <a:defRPr sz="996"/>
            </a:lvl7pPr>
            <a:lvl8pPr marL="0" lvl="7" indent="0" algn="l" rtl="0">
              <a:lnSpc>
                <a:spcPct val="100000"/>
              </a:lnSpc>
              <a:spcBef>
                <a:spcPts val="0"/>
              </a:spcBef>
              <a:spcAft>
                <a:spcPts val="0"/>
              </a:spcAft>
              <a:buClr>
                <a:srgbClr val="052049"/>
              </a:buClr>
              <a:buSzPts val="700"/>
              <a:buFont typeface="Arial"/>
              <a:buNone/>
              <a:defRPr sz="996"/>
            </a:lvl8pPr>
            <a:lvl9pPr marL="0" lvl="8" indent="0" algn="l" rtl="0">
              <a:lnSpc>
                <a:spcPct val="100000"/>
              </a:lnSpc>
              <a:spcBef>
                <a:spcPts val="0"/>
              </a:spcBef>
              <a:spcAft>
                <a:spcPts val="0"/>
              </a:spcAft>
              <a:buClr>
                <a:srgbClr val="052049"/>
              </a:buClr>
              <a:buSzPts val="700"/>
              <a:buFont typeface="Arial"/>
              <a:buNone/>
              <a:defRPr sz="996"/>
            </a:lvl9pPr>
          </a:lstStyle>
          <a:p>
            <a:fld id="{00000000-1234-1234-1234-123412341234}" type="slidenum">
              <a:rPr lang="en" smtClean="0"/>
              <a:pPr/>
              <a:t>‹#›</a:t>
            </a:fld>
            <a:endParaRPr lang="en"/>
          </a:p>
        </p:txBody>
      </p:sp>
      <p:sp>
        <p:nvSpPr>
          <p:cNvPr id="156" name="Google Shape;156;p26"/>
          <p:cNvSpPr txBox="1">
            <a:spLocks noGrp="1"/>
          </p:cNvSpPr>
          <p:nvPr>
            <p:ph type="title"/>
          </p:nvPr>
        </p:nvSpPr>
        <p:spPr>
          <a:xfrm>
            <a:off x="860160" y="604446"/>
            <a:ext cx="15499851" cy="869831"/>
          </a:xfrm>
          <a:prstGeom prst="rect">
            <a:avLst/>
          </a:prstGeom>
          <a:noFill/>
          <a:ln>
            <a:noFill/>
          </a:ln>
        </p:spPr>
        <p:txBody>
          <a:bodyPr spcFirstLastPara="1" wrap="square" lIns="45700" tIns="45700" rIns="45700" bIns="45700" anchor="b" anchorCtr="0">
            <a:noAutofit/>
          </a:bodyPr>
          <a:lstStyle>
            <a:lvl1pPr lvl="0" algn="l" rtl="0">
              <a:lnSpc>
                <a:spcPct val="85000"/>
              </a:lnSpc>
              <a:spcBef>
                <a:spcPts val="0"/>
              </a:spcBef>
              <a:spcAft>
                <a:spcPts val="0"/>
              </a:spcAft>
              <a:buClr>
                <a:srgbClr val="052049"/>
              </a:buClr>
              <a:buSzPts val="3600"/>
              <a:buFont typeface="Garamond"/>
              <a:buNone/>
              <a:defRPr sz="5120"/>
            </a:lvl1pPr>
            <a:lvl2pPr lvl="1" algn="l" rtl="0">
              <a:lnSpc>
                <a:spcPct val="85000"/>
              </a:lnSpc>
              <a:spcBef>
                <a:spcPts val="0"/>
              </a:spcBef>
              <a:spcAft>
                <a:spcPts val="0"/>
              </a:spcAft>
              <a:buClr>
                <a:srgbClr val="052049"/>
              </a:buClr>
              <a:buSzPts val="1800"/>
              <a:buNone/>
              <a:defRPr/>
            </a:lvl2pPr>
            <a:lvl3pPr lvl="2" algn="l" rtl="0">
              <a:lnSpc>
                <a:spcPct val="85000"/>
              </a:lnSpc>
              <a:spcBef>
                <a:spcPts val="0"/>
              </a:spcBef>
              <a:spcAft>
                <a:spcPts val="0"/>
              </a:spcAft>
              <a:buClr>
                <a:srgbClr val="052049"/>
              </a:buClr>
              <a:buSzPts val="1800"/>
              <a:buNone/>
              <a:defRPr/>
            </a:lvl3pPr>
            <a:lvl4pPr lvl="3" algn="l" rtl="0">
              <a:lnSpc>
                <a:spcPct val="85000"/>
              </a:lnSpc>
              <a:spcBef>
                <a:spcPts val="0"/>
              </a:spcBef>
              <a:spcAft>
                <a:spcPts val="0"/>
              </a:spcAft>
              <a:buClr>
                <a:srgbClr val="052049"/>
              </a:buClr>
              <a:buSzPts val="1800"/>
              <a:buNone/>
              <a:defRPr/>
            </a:lvl4pPr>
            <a:lvl5pPr lvl="4" algn="l" rtl="0">
              <a:lnSpc>
                <a:spcPct val="85000"/>
              </a:lnSpc>
              <a:spcBef>
                <a:spcPts val="0"/>
              </a:spcBef>
              <a:spcAft>
                <a:spcPts val="0"/>
              </a:spcAft>
              <a:buClr>
                <a:srgbClr val="052049"/>
              </a:buClr>
              <a:buSzPts val="1800"/>
              <a:buNone/>
              <a:defRPr/>
            </a:lvl5pPr>
            <a:lvl6pPr lvl="5" algn="l" rtl="0">
              <a:lnSpc>
                <a:spcPct val="85000"/>
              </a:lnSpc>
              <a:spcBef>
                <a:spcPts val="0"/>
              </a:spcBef>
              <a:spcAft>
                <a:spcPts val="0"/>
              </a:spcAft>
              <a:buClr>
                <a:srgbClr val="052049"/>
              </a:buClr>
              <a:buSzPts val="1800"/>
              <a:buNone/>
              <a:defRPr/>
            </a:lvl6pPr>
            <a:lvl7pPr lvl="6" algn="l" rtl="0">
              <a:lnSpc>
                <a:spcPct val="85000"/>
              </a:lnSpc>
              <a:spcBef>
                <a:spcPts val="0"/>
              </a:spcBef>
              <a:spcAft>
                <a:spcPts val="0"/>
              </a:spcAft>
              <a:buClr>
                <a:srgbClr val="052049"/>
              </a:buClr>
              <a:buSzPts val="1800"/>
              <a:buNone/>
              <a:defRPr/>
            </a:lvl7pPr>
            <a:lvl8pPr lvl="7" algn="l" rtl="0">
              <a:lnSpc>
                <a:spcPct val="85000"/>
              </a:lnSpc>
              <a:spcBef>
                <a:spcPts val="0"/>
              </a:spcBef>
              <a:spcAft>
                <a:spcPts val="0"/>
              </a:spcAft>
              <a:buClr>
                <a:srgbClr val="052049"/>
              </a:buClr>
              <a:buSzPts val="1800"/>
              <a:buNone/>
              <a:defRPr/>
            </a:lvl8pPr>
            <a:lvl9pPr lvl="8" algn="l" rtl="0">
              <a:lnSpc>
                <a:spcPct val="85000"/>
              </a:lnSpc>
              <a:spcBef>
                <a:spcPts val="0"/>
              </a:spcBef>
              <a:spcAft>
                <a:spcPts val="0"/>
              </a:spcAft>
              <a:buClr>
                <a:srgbClr val="052049"/>
              </a:buClr>
              <a:buSzPts val="1800"/>
              <a:buNone/>
              <a:defRPr/>
            </a:lvl9pPr>
          </a:lstStyle>
          <a:p>
            <a:endParaRPr/>
          </a:p>
        </p:txBody>
      </p:sp>
      <p:sp>
        <p:nvSpPr>
          <p:cNvPr id="157" name="Google Shape;157;p26"/>
          <p:cNvSpPr txBox="1">
            <a:spLocks noGrp="1"/>
          </p:cNvSpPr>
          <p:nvPr>
            <p:ph type="body" idx="1"/>
          </p:nvPr>
        </p:nvSpPr>
        <p:spPr>
          <a:xfrm>
            <a:off x="867016" y="1319327"/>
            <a:ext cx="15493024" cy="634880"/>
          </a:xfrm>
          <a:prstGeom prst="rect">
            <a:avLst/>
          </a:prstGeom>
          <a:noFill/>
          <a:ln>
            <a:noFill/>
          </a:ln>
        </p:spPr>
        <p:txBody>
          <a:bodyPr spcFirstLastPara="1" wrap="square" lIns="45700" tIns="45700" rIns="45700" bIns="45700" anchor="t" anchorCtr="0">
            <a:noAutofit/>
          </a:bodyPr>
          <a:lstStyle>
            <a:lvl1pPr marL="650263" lvl="0" indent="-325131" algn="l" rtl="0">
              <a:lnSpc>
                <a:spcPct val="100000"/>
              </a:lnSpc>
              <a:spcBef>
                <a:spcPts val="853"/>
              </a:spcBef>
              <a:spcAft>
                <a:spcPts val="0"/>
              </a:spcAft>
              <a:buClr>
                <a:srgbClr val="052049"/>
              </a:buClr>
              <a:buSzPts val="1800"/>
              <a:buFont typeface="Arial"/>
              <a:buNone/>
              <a:defRPr sz="2561"/>
            </a:lvl1pPr>
            <a:lvl2pPr marL="1300525" lvl="1" indent="-325131" algn="l" rtl="0">
              <a:lnSpc>
                <a:spcPct val="100000"/>
              </a:lnSpc>
              <a:spcBef>
                <a:spcPts val="853"/>
              </a:spcBef>
              <a:spcAft>
                <a:spcPts val="0"/>
              </a:spcAft>
              <a:buClr>
                <a:srgbClr val="052049"/>
              </a:buClr>
              <a:buSzPts val="1800"/>
              <a:buFont typeface="Arial"/>
              <a:buNone/>
              <a:defRPr sz="2561"/>
            </a:lvl2pPr>
            <a:lvl3pPr marL="1950788" lvl="2" indent="-325131" algn="l" rtl="0">
              <a:lnSpc>
                <a:spcPct val="100000"/>
              </a:lnSpc>
              <a:spcBef>
                <a:spcPts val="853"/>
              </a:spcBef>
              <a:spcAft>
                <a:spcPts val="0"/>
              </a:spcAft>
              <a:buClr>
                <a:srgbClr val="052049"/>
              </a:buClr>
              <a:buSzPts val="1800"/>
              <a:buFont typeface="Arial"/>
              <a:buNone/>
              <a:defRPr sz="2561"/>
            </a:lvl3pPr>
            <a:lvl4pPr marL="2601049" lvl="3" indent="-325131" algn="l" rtl="0">
              <a:lnSpc>
                <a:spcPct val="100000"/>
              </a:lnSpc>
              <a:spcBef>
                <a:spcPts val="853"/>
              </a:spcBef>
              <a:spcAft>
                <a:spcPts val="0"/>
              </a:spcAft>
              <a:buClr>
                <a:srgbClr val="052049"/>
              </a:buClr>
              <a:buSzPts val="1800"/>
              <a:buFont typeface="Arial"/>
              <a:buNone/>
              <a:defRPr sz="2561"/>
            </a:lvl4pPr>
            <a:lvl5pPr marL="3251312" lvl="4" indent="-325131" algn="l" rtl="0">
              <a:lnSpc>
                <a:spcPct val="100000"/>
              </a:lnSpc>
              <a:spcBef>
                <a:spcPts val="853"/>
              </a:spcBef>
              <a:spcAft>
                <a:spcPts val="0"/>
              </a:spcAft>
              <a:buClr>
                <a:srgbClr val="052049"/>
              </a:buClr>
              <a:buSzPts val="1800"/>
              <a:buFont typeface="Arial"/>
              <a:buNone/>
              <a:defRPr sz="2561"/>
            </a:lvl5pPr>
            <a:lvl6pPr marL="3901574" lvl="5" indent="-487697" algn="l" rtl="0">
              <a:lnSpc>
                <a:spcPct val="100000"/>
              </a:lnSpc>
              <a:spcBef>
                <a:spcPts val="1422"/>
              </a:spcBef>
              <a:spcAft>
                <a:spcPts val="0"/>
              </a:spcAft>
              <a:buSzPts val="1800"/>
              <a:buChar char="•"/>
              <a:defRPr/>
            </a:lvl6pPr>
            <a:lvl7pPr marL="4551836" lvl="6" indent="-487697" algn="l" rtl="0">
              <a:lnSpc>
                <a:spcPct val="100000"/>
              </a:lnSpc>
              <a:spcBef>
                <a:spcPts val="1422"/>
              </a:spcBef>
              <a:spcAft>
                <a:spcPts val="0"/>
              </a:spcAft>
              <a:buSzPts val="1800"/>
              <a:buChar char="•"/>
              <a:defRPr/>
            </a:lvl7pPr>
            <a:lvl8pPr marL="5202099" lvl="7" indent="-487697" algn="l" rtl="0">
              <a:lnSpc>
                <a:spcPct val="100000"/>
              </a:lnSpc>
              <a:spcBef>
                <a:spcPts val="1422"/>
              </a:spcBef>
              <a:spcAft>
                <a:spcPts val="0"/>
              </a:spcAft>
              <a:buSzPts val="1800"/>
              <a:buChar char="•"/>
              <a:defRPr/>
            </a:lvl8pPr>
            <a:lvl9pPr marL="5852362" lvl="8" indent="-487697" algn="l" rtl="0">
              <a:lnSpc>
                <a:spcPct val="100000"/>
              </a:lnSpc>
              <a:spcBef>
                <a:spcPts val="1422"/>
              </a:spcBef>
              <a:spcAft>
                <a:spcPts val="0"/>
              </a:spcAft>
              <a:buSzPts val="1800"/>
              <a:buChar char="•"/>
              <a:defRPr/>
            </a:lvl9pPr>
          </a:lstStyle>
          <a:p>
            <a:endParaRPr/>
          </a:p>
        </p:txBody>
      </p:sp>
    </p:spTree>
    <p:extLst>
      <p:ext uri="{BB962C8B-B14F-4D97-AF65-F5344CB8AC3E}">
        <p14:creationId xmlns:p14="http://schemas.microsoft.com/office/powerpoint/2010/main" val="149453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FABE1-B09E-474D-87F8-E0E4769D2C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38FB71-85B5-4473-A1B8-7382DE52D0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DED064-B9AD-40DE-91D9-8689E3D3303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115C1ED-ED94-4C90-B11F-20D14748267D}"/>
              </a:ext>
            </a:extLst>
          </p:cNvPr>
          <p:cNvSpPr>
            <a:spLocks noGrp="1"/>
          </p:cNvSpPr>
          <p:nvPr>
            <p:ph type="ftr" sz="quarter" idx="11"/>
          </p:nvPr>
        </p:nvSpPr>
        <p:spPr>
          <a:xfrm>
            <a:off x="1039489" y="8217527"/>
            <a:ext cx="8175007" cy="1180672"/>
          </a:xfrm>
        </p:spPr>
        <p:txBody>
          <a:bodyPr/>
          <a:lstStyle/>
          <a:p>
            <a:endParaRPr lang="en-US" dirty="0"/>
          </a:p>
        </p:txBody>
      </p:sp>
      <p:sp>
        <p:nvSpPr>
          <p:cNvPr id="6" name="Slide Number Placeholder 5">
            <a:extLst>
              <a:ext uri="{FF2B5EF4-FFF2-40B4-BE49-F238E27FC236}">
                <a16:creationId xmlns:a16="http://schemas.microsoft.com/office/drawing/2014/main" id="{5B1AD686-A324-45E4-B11E-6B3B6C6F4607}"/>
              </a:ext>
            </a:extLst>
          </p:cNvPr>
          <p:cNvSpPr>
            <a:spLocks noGrp="1"/>
          </p:cNvSpPr>
          <p:nvPr>
            <p:ph type="sldNum" sz="quarter" idx="12"/>
          </p:nvPr>
        </p:nvSpPr>
        <p:spPr/>
        <p:txBody>
          <a:bodyPr/>
          <a:lstStyle/>
          <a:p>
            <a:fld id="{A344750A-70B8-4437-9E46-D7D774DEEA7A}" type="slidenum">
              <a:rPr lang="en-US" smtClean="0"/>
              <a:t>‹#›</a:t>
            </a:fld>
            <a:endParaRPr lang="en-US"/>
          </a:p>
        </p:txBody>
      </p:sp>
    </p:spTree>
    <p:extLst>
      <p:ext uri="{BB962C8B-B14F-4D97-AF65-F5344CB8AC3E}">
        <p14:creationId xmlns:p14="http://schemas.microsoft.com/office/powerpoint/2010/main" val="3507430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54EE9-FED8-9E97-03BF-5841E8971E7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2F6AEA2-DD89-8604-AECF-8F954804FF7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60D4FA9B-8A68-1F10-DC5B-6F11B5C9D31F}"/>
              </a:ext>
            </a:extLst>
          </p:cNvPr>
          <p:cNvSpPr>
            <a:spLocks noGrp="1"/>
          </p:cNvSpPr>
          <p:nvPr>
            <p:ph type="sldNum" sz="quarter" idx="11"/>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40849208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E8AC-296D-76DA-DAC6-ED986E3183E3}"/>
              </a:ext>
            </a:extLst>
          </p:cNvPr>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p>
        </p:txBody>
      </p:sp>
      <p:sp>
        <p:nvSpPr>
          <p:cNvPr id="3" name="Subtitle 2">
            <a:extLst>
              <a:ext uri="{FF2B5EF4-FFF2-40B4-BE49-F238E27FC236}">
                <a16:creationId xmlns:a16="http://schemas.microsoft.com/office/drawing/2014/main" id="{95E52A87-8A29-7516-9A64-0D7E01A00068}"/>
              </a:ext>
            </a:extLst>
          </p:cNvPr>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a:extLst>
              <a:ext uri="{FF2B5EF4-FFF2-40B4-BE49-F238E27FC236}">
                <a16:creationId xmlns:a16="http://schemas.microsoft.com/office/drawing/2014/main" id="{10E150AD-0EB8-011D-C75E-D6113D280E86}"/>
              </a:ext>
            </a:extLst>
          </p:cNvPr>
          <p:cNvSpPr>
            <a:spLocks noGrp="1"/>
          </p:cNvSpPr>
          <p:nvPr>
            <p:ph type="dt" sz="half" idx="10"/>
          </p:nvPr>
        </p:nvSpPr>
        <p:spPr/>
        <p:txBody>
          <a:bodyPr/>
          <a:lstStyle/>
          <a:p>
            <a:fld id="{B7408970-EEB8-0F4A-B894-80636DB05A8F}" type="datetime1">
              <a:rPr lang="en-US" smtClean="0"/>
              <a:t>9/13/2022</a:t>
            </a:fld>
            <a:endParaRPr lang="en-US"/>
          </a:p>
        </p:txBody>
      </p:sp>
      <p:sp>
        <p:nvSpPr>
          <p:cNvPr id="5" name="Footer Placeholder 4">
            <a:extLst>
              <a:ext uri="{FF2B5EF4-FFF2-40B4-BE49-F238E27FC236}">
                <a16:creationId xmlns:a16="http://schemas.microsoft.com/office/drawing/2014/main" id="{00DF03B7-7C6B-76E6-BB66-6257A5980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C7061-4874-E314-4B11-E4DE03D7D9CF}"/>
              </a:ext>
            </a:extLst>
          </p:cNvPr>
          <p:cNvSpPr>
            <a:spLocks noGrp="1"/>
          </p:cNvSpPr>
          <p:nvPr>
            <p:ph type="sldNum" sz="quarter" idx="12"/>
          </p:nvPr>
        </p:nvSpPr>
        <p:spPr/>
        <p:txBody>
          <a:bodyPr/>
          <a:lstStyle/>
          <a:p>
            <a:fld id="{159484ED-7790-2C4F-B048-CD7D46301B41}" type="slidenum">
              <a:rPr lang="en-US" smtClean="0"/>
              <a:t>‹#›</a:t>
            </a:fld>
            <a:endParaRPr lang="en-US"/>
          </a:p>
        </p:txBody>
      </p:sp>
    </p:spTree>
    <p:extLst>
      <p:ext uri="{BB962C8B-B14F-4D97-AF65-F5344CB8AC3E}">
        <p14:creationId xmlns:p14="http://schemas.microsoft.com/office/powerpoint/2010/main" val="677746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D431C-583B-5E45-B477-6417BF00B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1A6ECF-03EE-164B-9572-89855370F3E5}"/>
              </a:ext>
            </a:extLst>
          </p:cNvPr>
          <p:cNvSpPr>
            <a:spLocks noGrp="1"/>
          </p:cNvSpPr>
          <p:nvPr>
            <p:ph sz="half" idx="1"/>
          </p:nvPr>
        </p:nvSpPr>
        <p:spPr>
          <a:xfrm>
            <a:off x="1191721" y="2597153"/>
            <a:ext cx="7376808" cy="618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9755AD-59E2-CA44-A290-8FE93838080D}"/>
              </a:ext>
            </a:extLst>
          </p:cNvPr>
          <p:cNvSpPr>
            <a:spLocks noGrp="1"/>
          </p:cNvSpPr>
          <p:nvPr>
            <p:ph sz="half" idx="2"/>
          </p:nvPr>
        </p:nvSpPr>
        <p:spPr>
          <a:xfrm>
            <a:off x="8771736" y="2597153"/>
            <a:ext cx="7376809" cy="618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D46DFB-55C0-824B-9F55-1D2614C1C616}"/>
              </a:ext>
            </a:extLst>
          </p:cNvPr>
          <p:cNvSpPr>
            <a:spLocks noGrp="1"/>
          </p:cNvSpPr>
          <p:nvPr>
            <p:ph type="dt" sz="half" idx="10"/>
          </p:nvPr>
        </p:nvSpPr>
        <p:spPr/>
        <p:txBody>
          <a:bodyPr/>
          <a:lstStyle/>
          <a:p>
            <a:fld id="{64BDB915-6DDA-A040-AAEC-502268D65B27}" type="datetime1">
              <a:rPr lang="en-US" smtClean="0"/>
              <a:t>9/13/2022</a:t>
            </a:fld>
            <a:endParaRPr lang="en-US"/>
          </a:p>
        </p:txBody>
      </p:sp>
      <p:sp>
        <p:nvSpPr>
          <p:cNvPr id="6" name="Footer Placeholder 5">
            <a:extLst>
              <a:ext uri="{FF2B5EF4-FFF2-40B4-BE49-F238E27FC236}">
                <a16:creationId xmlns:a16="http://schemas.microsoft.com/office/drawing/2014/main" id="{7D27578C-4FEE-504A-8A27-5F8FC14C0E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5E147F-812F-9745-87CE-4C16AD4183F1}"/>
              </a:ext>
            </a:extLst>
          </p:cNvPr>
          <p:cNvSpPr>
            <a:spLocks noGrp="1"/>
          </p:cNvSpPr>
          <p:nvPr>
            <p:ph type="sldNum" sz="quarter" idx="12"/>
          </p:nvPr>
        </p:nvSpPr>
        <p:spPr/>
        <p:txBody>
          <a:bodyPr/>
          <a:lstStyle/>
          <a:p>
            <a:fld id="{B4FAE44D-560C-2D48-86B1-3B2005697FAE}" type="slidenum">
              <a:rPr lang="en-US" smtClean="0"/>
              <a:t>‹#›</a:t>
            </a:fld>
            <a:endParaRPr lang="en-US"/>
          </a:p>
        </p:txBody>
      </p:sp>
    </p:spTree>
    <p:extLst>
      <p:ext uri="{BB962C8B-B14F-4D97-AF65-F5344CB8AC3E}">
        <p14:creationId xmlns:p14="http://schemas.microsoft.com/office/powerpoint/2010/main" val="2046643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3400B1-6740-4235-BBDC-7517BE48429B}"/>
              </a:ext>
            </a:extLst>
          </p:cNvPr>
          <p:cNvSpPr>
            <a:spLocks noGrp="1"/>
          </p:cNvSpPr>
          <p:nvPr>
            <p:ph type="dt" sz="half" idx="10"/>
          </p:nvPr>
        </p:nvSpPr>
        <p:spPr/>
        <p:txBody>
          <a:bodyPr/>
          <a:lstStyle/>
          <a:p>
            <a:fld id="{F7A81D1F-D5EB-4BEA-BDA3-61A5FF9FB94B}" type="datetimeFigureOut">
              <a:rPr lang="en-US" smtClean="0"/>
              <a:t>9/13/2022</a:t>
            </a:fld>
            <a:endParaRPr lang="en-US"/>
          </a:p>
        </p:txBody>
      </p:sp>
      <p:sp>
        <p:nvSpPr>
          <p:cNvPr id="3" name="Footer Placeholder 2">
            <a:extLst>
              <a:ext uri="{FF2B5EF4-FFF2-40B4-BE49-F238E27FC236}">
                <a16:creationId xmlns:a16="http://schemas.microsoft.com/office/drawing/2014/main" id="{2D82FECE-C7B1-49A7-B0D8-5F416E2260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598C58-52A0-4BC6-BA1B-3460CF3BAAA4}"/>
              </a:ext>
            </a:extLst>
          </p:cNvPr>
          <p:cNvSpPr>
            <a:spLocks noGrp="1"/>
          </p:cNvSpPr>
          <p:nvPr>
            <p:ph type="sldNum" sz="quarter" idx="12"/>
          </p:nvPr>
        </p:nvSpPr>
        <p:spPr/>
        <p:txBody>
          <a:bodyPr/>
          <a:lstStyle/>
          <a:p>
            <a:fld id="{A344750A-70B8-4437-9E46-D7D774DEEA7A}" type="slidenum">
              <a:rPr lang="en-US" smtClean="0"/>
              <a:t>‹#›</a:t>
            </a:fld>
            <a:endParaRPr lang="en-US"/>
          </a:p>
        </p:txBody>
      </p:sp>
    </p:spTree>
    <p:extLst>
      <p:ext uri="{BB962C8B-B14F-4D97-AF65-F5344CB8AC3E}">
        <p14:creationId xmlns:p14="http://schemas.microsoft.com/office/powerpoint/2010/main" val="1173269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 Whi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057" y="892198"/>
            <a:ext cx="2479630" cy="1612267"/>
          </a:xfrm>
          <a:prstGeom prst="rect">
            <a:avLst/>
          </a:prstGeom>
        </p:spPr>
      </p:pic>
      <p:sp>
        <p:nvSpPr>
          <p:cNvPr id="2" name="Rectangle 1"/>
          <p:cNvSpPr/>
          <p:nvPr userDrawn="1"/>
        </p:nvSpPr>
        <p:spPr bwMode="auto">
          <a:xfrm>
            <a:off x="301569" y="8198682"/>
            <a:ext cx="17038694" cy="1554921"/>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276" b="1" dirty="0" err="1">
              <a:solidFill>
                <a:schemeClr val="bg1"/>
              </a:solidFill>
              <a:latin typeface="+mj-lt"/>
            </a:endParaRPr>
          </a:p>
        </p:txBody>
      </p:sp>
      <p:sp>
        <p:nvSpPr>
          <p:cNvPr id="22" name="Title 15"/>
          <p:cNvSpPr>
            <a:spLocks noGrp="1"/>
          </p:cNvSpPr>
          <p:nvPr>
            <p:ph type="title" hasCustomPrompt="1"/>
          </p:nvPr>
        </p:nvSpPr>
        <p:spPr>
          <a:xfrm>
            <a:off x="567390" y="3562189"/>
            <a:ext cx="11646192" cy="2487871"/>
          </a:xfrm>
        </p:spPr>
        <p:txBody>
          <a:bodyPr anchor="b">
            <a:noAutofit/>
          </a:bodyPr>
          <a:lstStyle>
            <a:lvl1pPr>
              <a:defRPr sz="5120" baseline="0">
                <a:solidFill>
                  <a:schemeClr val="tx1"/>
                </a:solidFill>
                <a:latin typeface="+mj-lt"/>
              </a:defRPr>
            </a:lvl1pPr>
          </a:lstStyle>
          <a:p>
            <a:r>
              <a:rPr lang="en-US" dirty="0"/>
              <a:t>Title Here</a:t>
            </a:r>
          </a:p>
        </p:txBody>
      </p:sp>
      <p:sp>
        <p:nvSpPr>
          <p:cNvPr id="23" name="Date Placeholder 4"/>
          <p:cNvSpPr>
            <a:spLocks noGrp="1"/>
          </p:cNvSpPr>
          <p:nvPr>
            <p:ph type="dt" sz="half" idx="2"/>
          </p:nvPr>
        </p:nvSpPr>
        <p:spPr>
          <a:xfrm>
            <a:off x="605317" y="8754097"/>
            <a:ext cx="3651122" cy="339352"/>
          </a:xfrm>
          <a:prstGeom prst="rect">
            <a:avLst/>
          </a:prstGeom>
        </p:spPr>
        <p:txBody>
          <a:bodyPr vert="horz" wrap="square" lIns="91440" tIns="0" rIns="91440" bIns="0" rtlCol="0" anchor="b" anchorCtr="0">
            <a:noAutofit/>
          </a:bodyPr>
          <a:lstStyle>
            <a:lvl1pPr algn="l">
              <a:defRPr sz="1707" i="0">
                <a:solidFill>
                  <a:schemeClr val="tx1"/>
                </a:solidFill>
                <a:latin typeface="Arial" pitchFamily="34" charset="0"/>
                <a:cs typeface="Arial" pitchFamily="34" charset="0"/>
              </a:defRPr>
            </a:lvl1pPr>
          </a:lstStyle>
          <a:p>
            <a:fld id="{E3E070A5-D46C-A44C-B7F7-F78FE3B36ACE}" type="datetime1">
              <a:rPr lang="en-US" smtClean="0"/>
              <a:t>9/13/2022</a:t>
            </a:fld>
            <a:endParaRPr lang="en-US" dirty="0"/>
          </a:p>
        </p:txBody>
      </p:sp>
      <p:sp>
        <p:nvSpPr>
          <p:cNvPr id="24" name="Text Placeholder 2"/>
          <p:cNvSpPr>
            <a:spLocks noGrp="1"/>
          </p:cNvSpPr>
          <p:nvPr>
            <p:ph type="body" sz="quarter" idx="10" hasCustomPrompt="1"/>
          </p:nvPr>
        </p:nvSpPr>
        <p:spPr>
          <a:xfrm>
            <a:off x="602272" y="7779094"/>
            <a:ext cx="7948495" cy="809186"/>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276" i="0" baseline="0" dirty="0" smtClean="0">
                <a:solidFill>
                  <a:schemeClr val="tx1"/>
                </a:solidFill>
                <a:cs typeface="Arial" pitchFamily="34" charset="0"/>
              </a:defRPr>
            </a:lvl1pPr>
            <a:lvl2pPr>
              <a:defRPr lang="en-US" sz="2561" dirty="0" smtClean="0">
                <a:latin typeface="+mn-lt"/>
              </a:defRPr>
            </a:lvl2pPr>
            <a:lvl3pPr>
              <a:defRPr lang="en-US" sz="2561" dirty="0" smtClean="0">
                <a:latin typeface="+mn-lt"/>
              </a:defRPr>
            </a:lvl3pPr>
            <a:lvl4pPr>
              <a:defRPr lang="en-US" sz="2561" dirty="0" smtClean="0">
                <a:latin typeface="+mn-lt"/>
              </a:defRPr>
            </a:lvl4pPr>
            <a:lvl5pPr>
              <a:defRPr lang="en-US" sz="2561" dirty="0">
                <a:latin typeface="+mn-lt"/>
              </a:defRPr>
            </a:lvl5pPr>
          </a:lstStyle>
          <a:p>
            <a:pPr marL="0" lvl="0"/>
            <a:r>
              <a:rPr lang="en-US" dirty="0"/>
              <a:t>Presenter’s Name</a:t>
            </a:r>
          </a:p>
        </p:txBody>
      </p:sp>
      <p:sp>
        <p:nvSpPr>
          <p:cNvPr id="25" name="Text Placeholder 3"/>
          <p:cNvSpPr>
            <a:spLocks noGrp="1"/>
          </p:cNvSpPr>
          <p:nvPr>
            <p:ph type="body" sz="quarter" idx="15" hasCustomPrompt="1"/>
          </p:nvPr>
        </p:nvSpPr>
        <p:spPr>
          <a:xfrm>
            <a:off x="574248" y="6040007"/>
            <a:ext cx="11658183" cy="963736"/>
          </a:xfrm>
          <a:prstGeom prst="rect">
            <a:avLst/>
          </a:prstGeom>
        </p:spPr>
        <p:txBody>
          <a:bodyPr>
            <a:noAutofit/>
          </a:bodyPr>
          <a:lstStyle>
            <a:lvl1pPr marL="0" indent="0" algn="l">
              <a:lnSpc>
                <a:spcPct val="100000"/>
              </a:lnSpc>
              <a:buNone/>
              <a:defRPr sz="2276" i="0">
                <a:solidFill>
                  <a:schemeClr val="tx1"/>
                </a:solidFill>
                <a:latin typeface="+mj-lt"/>
              </a:defRPr>
            </a:lvl1pPr>
            <a:lvl2pPr marL="327389" indent="0">
              <a:lnSpc>
                <a:spcPct val="100000"/>
              </a:lnSpc>
              <a:buNone/>
              <a:defRPr i="1">
                <a:latin typeface="+mn-lt"/>
              </a:defRPr>
            </a:lvl2pPr>
            <a:lvl3pPr marL="733803" indent="0">
              <a:lnSpc>
                <a:spcPct val="100000"/>
              </a:lnSpc>
              <a:buNone/>
              <a:defRPr i="1">
                <a:latin typeface="+mn-lt"/>
              </a:defRPr>
            </a:lvl3pPr>
            <a:lvl4pPr marL="1137959" indent="0">
              <a:lnSpc>
                <a:spcPct val="100000"/>
              </a:lnSpc>
              <a:buNone/>
              <a:defRPr i="1">
                <a:latin typeface="+mn-lt"/>
              </a:defRPr>
            </a:lvl4pPr>
            <a:lvl5pPr marL="154437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12155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 Teal">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059" y="904680"/>
            <a:ext cx="2460428" cy="1599782"/>
          </a:xfrm>
          <a:prstGeom prst="rect">
            <a:avLst/>
          </a:prstGeom>
        </p:spPr>
      </p:pic>
      <p:sp>
        <p:nvSpPr>
          <p:cNvPr id="2" name="Rectangle 1"/>
          <p:cNvSpPr/>
          <p:nvPr userDrawn="1"/>
        </p:nvSpPr>
        <p:spPr bwMode="auto">
          <a:xfrm>
            <a:off x="301569" y="8198682"/>
            <a:ext cx="17038694" cy="1554921"/>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276" b="1" dirty="0" err="1">
              <a:solidFill>
                <a:schemeClr val="bg1"/>
              </a:solidFill>
              <a:latin typeface="+mj-lt"/>
            </a:endParaRPr>
          </a:p>
        </p:txBody>
      </p:sp>
      <p:sp>
        <p:nvSpPr>
          <p:cNvPr id="14" name="Title 15"/>
          <p:cNvSpPr>
            <a:spLocks noGrp="1"/>
          </p:cNvSpPr>
          <p:nvPr>
            <p:ph type="title" hasCustomPrompt="1"/>
          </p:nvPr>
        </p:nvSpPr>
        <p:spPr>
          <a:xfrm>
            <a:off x="567390" y="3562189"/>
            <a:ext cx="11646192" cy="2487871"/>
          </a:xfrm>
        </p:spPr>
        <p:txBody>
          <a:bodyPr anchor="b">
            <a:noAutofit/>
          </a:bodyPr>
          <a:lstStyle>
            <a:lvl1pPr>
              <a:defRPr sz="512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605317" y="8754097"/>
            <a:ext cx="3651122" cy="339352"/>
          </a:xfrm>
          <a:prstGeom prst="rect">
            <a:avLst/>
          </a:prstGeom>
        </p:spPr>
        <p:txBody>
          <a:bodyPr vert="horz" wrap="square" lIns="91440" tIns="0" rIns="91440" bIns="0" rtlCol="0" anchor="b" anchorCtr="0">
            <a:noAutofit/>
          </a:bodyPr>
          <a:lstStyle>
            <a:lvl1pPr algn="l">
              <a:defRPr sz="1707" i="0">
                <a:solidFill>
                  <a:schemeClr val="tx1"/>
                </a:solidFill>
                <a:latin typeface="Arial" pitchFamily="34" charset="0"/>
                <a:cs typeface="Arial" pitchFamily="34" charset="0"/>
              </a:defRPr>
            </a:lvl1pPr>
          </a:lstStyle>
          <a:p>
            <a:fld id="{519A23DF-5020-1D4C-8083-868795E52DDD}" type="datetime1">
              <a:rPr lang="en-US" smtClean="0"/>
              <a:t>9/13/2022</a:t>
            </a:fld>
            <a:endParaRPr lang="en-US" dirty="0"/>
          </a:p>
        </p:txBody>
      </p:sp>
      <p:sp>
        <p:nvSpPr>
          <p:cNvPr id="17" name="Text Placeholder 3"/>
          <p:cNvSpPr>
            <a:spLocks noGrp="1"/>
          </p:cNvSpPr>
          <p:nvPr>
            <p:ph type="body" sz="quarter" idx="15" hasCustomPrompt="1"/>
          </p:nvPr>
        </p:nvSpPr>
        <p:spPr>
          <a:xfrm>
            <a:off x="574248" y="6040007"/>
            <a:ext cx="11658183" cy="963736"/>
          </a:xfrm>
          <a:prstGeom prst="rect">
            <a:avLst/>
          </a:prstGeom>
        </p:spPr>
        <p:txBody>
          <a:bodyPr>
            <a:noAutofit/>
          </a:bodyPr>
          <a:lstStyle>
            <a:lvl1pPr marL="0" indent="0" algn="l">
              <a:lnSpc>
                <a:spcPct val="100000"/>
              </a:lnSpc>
              <a:buNone/>
              <a:defRPr sz="2276" i="0">
                <a:solidFill>
                  <a:schemeClr val="tx1"/>
                </a:solidFill>
                <a:latin typeface="+mj-lt"/>
              </a:defRPr>
            </a:lvl1pPr>
            <a:lvl2pPr marL="327389" indent="0">
              <a:lnSpc>
                <a:spcPct val="100000"/>
              </a:lnSpc>
              <a:buNone/>
              <a:defRPr i="1">
                <a:latin typeface="+mn-lt"/>
              </a:defRPr>
            </a:lvl2pPr>
            <a:lvl3pPr marL="733803" indent="0">
              <a:lnSpc>
                <a:spcPct val="100000"/>
              </a:lnSpc>
              <a:buNone/>
              <a:defRPr i="1">
                <a:latin typeface="+mn-lt"/>
              </a:defRPr>
            </a:lvl3pPr>
            <a:lvl4pPr marL="1137959" indent="0">
              <a:lnSpc>
                <a:spcPct val="100000"/>
              </a:lnSpc>
              <a:buNone/>
              <a:defRPr i="1">
                <a:latin typeface="+mn-lt"/>
              </a:defRPr>
            </a:lvl4pPr>
            <a:lvl5pPr marL="1544373" indent="0">
              <a:lnSpc>
                <a:spcPct val="100000"/>
              </a:lnSpc>
              <a:buNone/>
              <a:defRPr i="1">
                <a:latin typeface="+mn-lt"/>
              </a:defRPr>
            </a:lvl5pPr>
          </a:lstStyle>
          <a:p>
            <a:pPr lvl="0"/>
            <a:r>
              <a:rPr lang="en-US" dirty="0"/>
              <a:t>Optional Subhead here</a:t>
            </a:r>
          </a:p>
        </p:txBody>
      </p:sp>
      <p:sp>
        <p:nvSpPr>
          <p:cNvPr id="10" name="Text Placeholder 2"/>
          <p:cNvSpPr>
            <a:spLocks noGrp="1"/>
          </p:cNvSpPr>
          <p:nvPr>
            <p:ph type="body" sz="quarter" idx="10" hasCustomPrompt="1"/>
          </p:nvPr>
        </p:nvSpPr>
        <p:spPr>
          <a:xfrm>
            <a:off x="602272" y="7779094"/>
            <a:ext cx="7948495" cy="809186"/>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276" i="0" baseline="0" dirty="0" smtClean="0">
                <a:solidFill>
                  <a:schemeClr val="tx1"/>
                </a:solidFill>
                <a:cs typeface="Arial" pitchFamily="34" charset="0"/>
              </a:defRPr>
            </a:lvl1pPr>
            <a:lvl2pPr>
              <a:defRPr lang="en-US" sz="2561" dirty="0" smtClean="0">
                <a:latin typeface="+mn-lt"/>
              </a:defRPr>
            </a:lvl2pPr>
            <a:lvl3pPr>
              <a:defRPr lang="en-US" sz="2561" dirty="0" smtClean="0">
                <a:latin typeface="+mn-lt"/>
              </a:defRPr>
            </a:lvl3pPr>
            <a:lvl4pPr>
              <a:defRPr lang="en-US" sz="2561" dirty="0" smtClean="0">
                <a:latin typeface="+mn-lt"/>
              </a:defRPr>
            </a:lvl4pPr>
            <a:lvl5pPr>
              <a:defRPr lang="en-US" sz="2561" dirty="0">
                <a:latin typeface="+mn-lt"/>
              </a:defRPr>
            </a:lvl5pPr>
          </a:lstStyle>
          <a:p>
            <a:pPr marL="0" lvl="0"/>
            <a:r>
              <a:rPr lang="en-US" dirty="0"/>
              <a:t>Presenter’s Name</a:t>
            </a:r>
          </a:p>
        </p:txBody>
      </p:sp>
    </p:spTree>
    <p:extLst>
      <p:ext uri="{BB962C8B-B14F-4D97-AF65-F5344CB8AC3E}">
        <p14:creationId xmlns:p14="http://schemas.microsoft.com/office/powerpoint/2010/main" val="3508609080"/>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 Blue">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301569" y="8198682"/>
            <a:ext cx="17038694" cy="1554921"/>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276" b="1" dirty="0" err="1">
              <a:solidFill>
                <a:schemeClr val="bg1"/>
              </a:solidFill>
              <a:latin typeface="+mj-lt"/>
            </a:endParaRPr>
          </a:p>
        </p:txBody>
      </p:sp>
      <p:sp>
        <p:nvSpPr>
          <p:cNvPr id="14" name="Title 15"/>
          <p:cNvSpPr>
            <a:spLocks noGrp="1"/>
          </p:cNvSpPr>
          <p:nvPr>
            <p:ph type="title" hasCustomPrompt="1"/>
          </p:nvPr>
        </p:nvSpPr>
        <p:spPr>
          <a:xfrm>
            <a:off x="567390" y="3562189"/>
            <a:ext cx="11646192" cy="2487871"/>
          </a:xfrm>
        </p:spPr>
        <p:txBody>
          <a:bodyPr anchor="b">
            <a:noAutofit/>
          </a:bodyPr>
          <a:lstStyle>
            <a:lvl1pPr>
              <a:defRPr sz="512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605317" y="8754097"/>
            <a:ext cx="3651122" cy="339352"/>
          </a:xfrm>
          <a:prstGeom prst="rect">
            <a:avLst/>
          </a:prstGeom>
        </p:spPr>
        <p:txBody>
          <a:bodyPr vert="horz" wrap="square" lIns="91440" tIns="0" rIns="91440" bIns="0" rtlCol="0" anchor="b" anchorCtr="0">
            <a:noAutofit/>
          </a:bodyPr>
          <a:lstStyle>
            <a:lvl1pPr algn="l">
              <a:defRPr sz="1707" i="0">
                <a:solidFill>
                  <a:schemeClr val="tx1"/>
                </a:solidFill>
                <a:latin typeface="Arial" pitchFamily="34" charset="0"/>
                <a:cs typeface="Arial" pitchFamily="34" charset="0"/>
              </a:defRPr>
            </a:lvl1pPr>
          </a:lstStyle>
          <a:p>
            <a:fld id="{15793FC0-A3C4-B747-AAB4-4769B1EB7BFA}" type="datetime1">
              <a:rPr lang="en-US" smtClean="0"/>
              <a:t>9/13/2022</a:t>
            </a:fld>
            <a:endParaRPr lang="en-US" dirty="0"/>
          </a:p>
        </p:txBody>
      </p:sp>
      <p:sp>
        <p:nvSpPr>
          <p:cNvPr id="17" name="Text Placeholder 3"/>
          <p:cNvSpPr>
            <a:spLocks noGrp="1"/>
          </p:cNvSpPr>
          <p:nvPr>
            <p:ph type="body" sz="quarter" idx="15" hasCustomPrompt="1"/>
          </p:nvPr>
        </p:nvSpPr>
        <p:spPr>
          <a:xfrm>
            <a:off x="574248" y="6040007"/>
            <a:ext cx="11658183" cy="963736"/>
          </a:xfrm>
          <a:prstGeom prst="rect">
            <a:avLst/>
          </a:prstGeom>
        </p:spPr>
        <p:txBody>
          <a:bodyPr>
            <a:noAutofit/>
          </a:bodyPr>
          <a:lstStyle>
            <a:lvl1pPr marL="0" indent="0" algn="l">
              <a:lnSpc>
                <a:spcPct val="100000"/>
              </a:lnSpc>
              <a:buNone/>
              <a:defRPr sz="2276" i="0">
                <a:solidFill>
                  <a:schemeClr val="tx1"/>
                </a:solidFill>
                <a:latin typeface="+mj-lt"/>
              </a:defRPr>
            </a:lvl1pPr>
            <a:lvl2pPr marL="327389" indent="0">
              <a:lnSpc>
                <a:spcPct val="100000"/>
              </a:lnSpc>
              <a:buNone/>
              <a:defRPr i="1">
                <a:latin typeface="+mn-lt"/>
              </a:defRPr>
            </a:lvl2pPr>
            <a:lvl3pPr marL="733803" indent="0">
              <a:lnSpc>
                <a:spcPct val="100000"/>
              </a:lnSpc>
              <a:buNone/>
              <a:defRPr i="1">
                <a:latin typeface="+mn-lt"/>
              </a:defRPr>
            </a:lvl3pPr>
            <a:lvl4pPr marL="1137959" indent="0">
              <a:lnSpc>
                <a:spcPct val="100000"/>
              </a:lnSpc>
              <a:buNone/>
              <a:defRPr i="1">
                <a:latin typeface="+mn-lt"/>
              </a:defRPr>
            </a:lvl4pPr>
            <a:lvl5pPr marL="1544373" indent="0">
              <a:lnSpc>
                <a:spcPct val="100000"/>
              </a:lnSpc>
              <a:buNone/>
              <a:defRPr i="1">
                <a:latin typeface="+mn-lt"/>
              </a:defRPr>
            </a:lvl5pPr>
          </a:lstStyle>
          <a:p>
            <a:pPr lvl="0"/>
            <a:r>
              <a:rPr lang="en-US" dirty="0"/>
              <a:t>Optional Subhead here</a:t>
            </a:r>
          </a:p>
        </p:txBody>
      </p:sp>
      <p:sp>
        <p:nvSpPr>
          <p:cNvPr id="10" name="Text Placeholder 2"/>
          <p:cNvSpPr>
            <a:spLocks noGrp="1"/>
          </p:cNvSpPr>
          <p:nvPr>
            <p:ph type="body" sz="quarter" idx="10" hasCustomPrompt="1"/>
          </p:nvPr>
        </p:nvSpPr>
        <p:spPr>
          <a:xfrm>
            <a:off x="602272" y="7779094"/>
            <a:ext cx="7948495" cy="809186"/>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276" i="0" baseline="0" dirty="0" smtClean="0">
                <a:solidFill>
                  <a:schemeClr val="tx1"/>
                </a:solidFill>
                <a:cs typeface="Arial" pitchFamily="34" charset="0"/>
              </a:defRPr>
            </a:lvl1pPr>
            <a:lvl2pPr>
              <a:defRPr lang="en-US" sz="2561" dirty="0" smtClean="0">
                <a:latin typeface="+mn-lt"/>
              </a:defRPr>
            </a:lvl2pPr>
            <a:lvl3pPr>
              <a:defRPr lang="en-US" sz="2561" dirty="0" smtClean="0">
                <a:latin typeface="+mn-lt"/>
              </a:defRPr>
            </a:lvl3pPr>
            <a:lvl4pPr>
              <a:defRPr lang="en-US" sz="2561" dirty="0" smtClean="0">
                <a:latin typeface="+mn-lt"/>
              </a:defRPr>
            </a:lvl4pPr>
            <a:lvl5pPr>
              <a:defRPr lang="en-US" sz="2561" dirty="0">
                <a:latin typeface="+mn-lt"/>
              </a:defRPr>
            </a:lvl5pPr>
          </a:lstStyle>
          <a:p>
            <a:pPr marL="0" lvl="0"/>
            <a:r>
              <a:rPr lang="en-US" dirty="0"/>
              <a:t>Presenter’s Name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059" y="904680"/>
            <a:ext cx="2460428" cy="1599782"/>
          </a:xfrm>
          <a:prstGeom prst="rect">
            <a:avLst/>
          </a:prstGeom>
        </p:spPr>
      </p:pic>
    </p:spTree>
    <p:extLst>
      <p:ext uri="{BB962C8B-B14F-4D97-AF65-F5344CB8AC3E}">
        <p14:creationId xmlns:p14="http://schemas.microsoft.com/office/powerpoint/2010/main" val="2442414342"/>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860160" y="604448"/>
            <a:ext cx="15500003" cy="869617"/>
          </a:xfrm>
        </p:spPr>
        <p:txBody>
          <a:bodyPr anchor="b">
            <a:noAutofit/>
          </a:bodyPr>
          <a:lstStyle>
            <a:lvl1pPr>
              <a:defRPr sz="512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867017" y="1319330"/>
            <a:ext cx="15493145" cy="635064"/>
          </a:xfrm>
          <a:prstGeom prst="rect">
            <a:avLst/>
          </a:prstGeom>
        </p:spPr>
        <p:txBody>
          <a:bodyPr>
            <a:noAutofit/>
          </a:bodyPr>
          <a:lstStyle>
            <a:lvl1pPr marL="0" indent="0">
              <a:lnSpc>
                <a:spcPct val="100000"/>
              </a:lnSpc>
              <a:buNone/>
              <a:defRPr sz="2561" i="0">
                <a:latin typeface="+mn-lt"/>
              </a:defRPr>
            </a:lvl1pPr>
            <a:lvl2pPr marL="327389" indent="0">
              <a:lnSpc>
                <a:spcPct val="100000"/>
              </a:lnSpc>
              <a:buNone/>
              <a:defRPr i="1">
                <a:latin typeface="+mn-lt"/>
              </a:defRPr>
            </a:lvl2pPr>
            <a:lvl3pPr marL="733803" indent="0">
              <a:lnSpc>
                <a:spcPct val="100000"/>
              </a:lnSpc>
              <a:buNone/>
              <a:defRPr i="1">
                <a:latin typeface="+mn-lt"/>
              </a:defRPr>
            </a:lvl3pPr>
            <a:lvl4pPr marL="1137959" indent="0">
              <a:lnSpc>
                <a:spcPct val="100000"/>
              </a:lnSpc>
              <a:buNone/>
              <a:defRPr i="1">
                <a:latin typeface="+mn-lt"/>
              </a:defRPr>
            </a:lvl4pPr>
            <a:lvl5pPr marL="1544373" indent="0">
              <a:lnSpc>
                <a:spcPct val="100000"/>
              </a:lnSpc>
              <a:buNone/>
              <a:defRPr i="1">
                <a:latin typeface="+mn-lt"/>
              </a:defRPr>
            </a:lvl5pPr>
          </a:lstStyle>
          <a:p>
            <a:pPr lvl="0"/>
            <a:r>
              <a:rPr lang="en-US" dirty="0"/>
              <a:t>Optional Subhead here</a:t>
            </a:r>
          </a:p>
        </p:txBody>
      </p:sp>
      <p:sp>
        <p:nvSpPr>
          <p:cNvPr id="15" name="Text Placeholder 3"/>
          <p:cNvSpPr>
            <a:spLocks noGrp="1"/>
          </p:cNvSpPr>
          <p:nvPr>
            <p:ph idx="1"/>
          </p:nvPr>
        </p:nvSpPr>
        <p:spPr>
          <a:xfrm>
            <a:off x="871724" y="2657501"/>
            <a:ext cx="15431895" cy="556002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699652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685445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3" name="Chart Placeholder 2"/>
          <p:cNvSpPr>
            <a:spLocks noGrp="1"/>
          </p:cNvSpPr>
          <p:nvPr>
            <p:ph type="chart" sz="quarter" idx="14"/>
          </p:nvPr>
        </p:nvSpPr>
        <p:spPr>
          <a:xfrm>
            <a:off x="508903" y="640818"/>
            <a:ext cx="16284765" cy="7708644"/>
          </a:xfrm>
          <a:prstGeom prst="rect">
            <a:avLst/>
          </a:prstGeom>
        </p:spPr>
        <p:txBody>
          <a:bodyPr>
            <a:normAutofit/>
          </a:bodyPr>
          <a:lstStyle/>
          <a:p>
            <a:r>
              <a:rPr lang="en-US"/>
              <a:t>Click icon to add chart</a:t>
            </a:r>
            <a:endParaRPr lang="en-US" dirty="0"/>
          </a:p>
        </p:txBody>
      </p:sp>
    </p:spTree>
    <p:extLst>
      <p:ext uri="{BB962C8B-B14F-4D97-AF65-F5344CB8AC3E}">
        <p14:creationId xmlns:p14="http://schemas.microsoft.com/office/powerpoint/2010/main" val="5676888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860160" y="604448"/>
            <a:ext cx="15500003" cy="869617"/>
          </a:xfrm>
        </p:spPr>
        <p:txBody>
          <a:bodyPr anchor="b">
            <a:noAutofit/>
          </a:bodyPr>
          <a:lstStyle>
            <a:lvl1pPr>
              <a:defRPr sz="512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867017" y="1319330"/>
            <a:ext cx="15493145" cy="635064"/>
          </a:xfrm>
          <a:prstGeom prst="rect">
            <a:avLst/>
          </a:prstGeom>
        </p:spPr>
        <p:txBody>
          <a:bodyPr>
            <a:noAutofit/>
          </a:bodyPr>
          <a:lstStyle>
            <a:lvl1pPr marL="0" indent="0">
              <a:lnSpc>
                <a:spcPct val="100000"/>
              </a:lnSpc>
              <a:buNone/>
              <a:defRPr sz="2561" i="0">
                <a:latin typeface="+mn-lt"/>
              </a:defRPr>
            </a:lvl1pPr>
            <a:lvl2pPr marL="327389" indent="0">
              <a:lnSpc>
                <a:spcPct val="100000"/>
              </a:lnSpc>
              <a:buNone/>
              <a:defRPr i="1">
                <a:latin typeface="+mn-lt"/>
              </a:defRPr>
            </a:lvl2pPr>
            <a:lvl3pPr marL="733803" indent="0">
              <a:lnSpc>
                <a:spcPct val="100000"/>
              </a:lnSpc>
              <a:buNone/>
              <a:defRPr i="1">
                <a:latin typeface="+mn-lt"/>
              </a:defRPr>
            </a:lvl3pPr>
            <a:lvl4pPr marL="1137959" indent="0">
              <a:lnSpc>
                <a:spcPct val="100000"/>
              </a:lnSpc>
              <a:buNone/>
              <a:defRPr i="1">
                <a:latin typeface="+mn-lt"/>
              </a:defRPr>
            </a:lvl4pPr>
            <a:lvl5pPr marL="1544373" indent="0">
              <a:lnSpc>
                <a:spcPct val="100000"/>
              </a:lnSpc>
              <a:buNone/>
              <a:defRPr i="1">
                <a:latin typeface="+mn-lt"/>
              </a:defRPr>
            </a:lvl5pPr>
          </a:lstStyle>
          <a:p>
            <a:pPr lvl="0"/>
            <a:r>
              <a:rPr lang="en-US" dirty="0"/>
              <a:t>Optional Subhead here</a:t>
            </a:r>
          </a:p>
        </p:txBody>
      </p:sp>
      <p:sp>
        <p:nvSpPr>
          <p:cNvPr id="4" name="Content Placeholder 3"/>
          <p:cNvSpPr>
            <a:spLocks noGrp="1"/>
          </p:cNvSpPr>
          <p:nvPr>
            <p:ph sz="quarter" idx="18" hasCustomPrompt="1"/>
          </p:nvPr>
        </p:nvSpPr>
        <p:spPr>
          <a:xfrm>
            <a:off x="866494" y="2657502"/>
            <a:ext cx="7257044" cy="5560024"/>
          </a:xfrm>
        </p:spPr>
        <p:txBody>
          <a:bodyPr/>
          <a:lstStyle>
            <a:lvl1pPr marL="0" indent="0">
              <a:buClr>
                <a:schemeClr val="accent1"/>
              </a:buClr>
              <a:buSzPct val="80000"/>
              <a:buFont typeface="Wingdings" charset="2"/>
              <a:buNone/>
              <a:defRPr/>
            </a:lvl1pPr>
            <a:lvl2pPr marL="419961" indent="0">
              <a:buClr>
                <a:schemeClr val="accent1"/>
              </a:buClr>
              <a:buSzPct val="80000"/>
              <a:buFont typeface="Wingdings" charset="2"/>
              <a:buNone/>
              <a:defRPr/>
            </a:lvl2pPr>
            <a:lvl3pPr marL="824117" indent="0">
              <a:buClr>
                <a:schemeClr val="accent1"/>
              </a:buClr>
              <a:buSzPct val="80000"/>
              <a:buFont typeface="Wingdings" charset="2"/>
              <a:buNone/>
              <a:defRPr/>
            </a:lvl3pPr>
            <a:lvl4pPr marL="1146990" indent="0">
              <a:buClr>
                <a:schemeClr val="accent1"/>
              </a:buClr>
              <a:buSzPct val="80000"/>
              <a:buFont typeface="Wingdings" charset="2"/>
              <a:buNone/>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Content Placeholder 3"/>
          <p:cNvSpPr>
            <a:spLocks noGrp="1"/>
          </p:cNvSpPr>
          <p:nvPr>
            <p:ph sz="quarter" idx="19" hasCustomPrompt="1"/>
          </p:nvPr>
        </p:nvSpPr>
        <p:spPr>
          <a:xfrm>
            <a:off x="9054880" y="2657502"/>
            <a:ext cx="7305282" cy="5560024"/>
          </a:xfrm>
        </p:spPr>
        <p:txBody>
          <a:bodyPr/>
          <a:lstStyle>
            <a:lvl1pPr marL="0" indent="0">
              <a:buClr>
                <a:schemeClr val="accent1"/>
              </a:buClr>
              <a:buSzPct val="80000"/>
              <a:buFont typeface="Wingdings" charset="2"/>
              <a:buNone/>
              <a:defRPr/>
            </a:lvl1pPr>
            <a:lvl2pPr marL="419961" indent="0">
              <a:buClr>
                <a:schemeClr val="accent1"/>
              </a:buClr>
              <a:buSzPct val="80000"/>
              <a:buFont typeface="Wingdings" charset="2"/>
              <a:buNone/>
              <a:defRPr/>
            </a:lvl2pPr>
            <a:lvl3pPr marL="824117" indent="0">
              <a:buClr>
                <a:schemeClr val="accent1"/>
              </a:buClr>
              <a:buSzPct val="80000"/>
              <a:buFont typeface="Wingdings" charset="2"/>
              <a:buNone/>
              <a:defRPr/>
            </a:lvl3pPr>
            <a:lvl4pPr marL="1146990" indent="0">
              <a:buClr>
                <a:schemeClr val="accent1"/>
              </a:buClr>
              <a:buSzPct val="80000"/>
              <a:buFont typeface="Wingdings" charset="2"/>
              <a:buNone/>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04479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Bullet">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860160" y="604448"/>
            <a:ext cx="15500003" cy="869617"/>
          </a:xfrm>
        </p:spPr>
        <p:txBody>
          <a:bodyPr anchor="b">
            <a:noAutofit/>
          </a:bodyPr>
          <a:lstStyle>
            <a:lvl1pPr>
              <a:defRPr sz="512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867017" y="1319330"/>
            <a:ext cx="15493145" cy="635064"/>
          </a:xfrm>
          <a:prstGeom prst="rect">
            <a:avLst/>
          </a:prstGeom>
        </p:spPr>
        <p:txBody>
          <a:bodyPr>
            <a:noAutofit/>
          </a:bodyPr>
          <a:lstStyle>
            <a:lvl1pPr marL="0" indent="0">
              <a:lnSpc>
                <a:spcPct val="100000"/>
              </a:lnSpc>
              <a:buNone/>
              <a:defRPr sz="2561" i="0">
                <a:latin typeface="+mn-lt"/>
              </a:defRPr>
            </a:lvl1pPr>
            <a:lvl2pPr marL="327389" indent="0">
              <a:lnSpc>
                <a:spcPct val="100000"/>
              </a:lnSpc>
              <a:buNone/>
              <a:defRPr i="1">
                <a:latin typeface="+mn-lt"/>
              </a:defRPr>
            </a:lvl2pPr>
            <a:lvl3pPr marL="733803" indent="0">
              <a:lnSpc>
                <a:spcPct val="100000"/>
              </a:lnSpc>
              <a:buNone/>
              <a:defRPr i="1">
                <a:latin typeface="+mn-lt"/>
              </a:defRPr>
            </a:lvl3pPr>
            <a:lvl4pPr marL="1137959" indent="0">
              <a:lnSpc>
                <a:spcPct val="100000"/>
              </a:lnSpc>
              <a:buNone/>
              <a:defRPr i="1">
                <a:latin typeface="+mn-lt"/>
              </a:defRPr>
            </a:lvl4pPr>
            <a:lvl5pPr marL="1544373" indent="0">
              <a:lnSpc>
                <a:spcPct val="100000"/>
              </a:lnSpc>
              <a:buNone/>
              <a:defRPr i="1">
                <a:latin typeface="+mn-lt"/>
              </a:defRPr>
            </a:lvl5pPr>
          </a:lstStyle>
          <a:p>
            <a:pPr lvl="0"/>
            <a:r>
              <a:rPr lang="en-US" dirty="0"/>
              <a:t>Optional Subhead here</a:t>
            </a:r>
          </a:p>
        </p:txBody>
      </p:sp>
      <p:sp>
        <p:nvSpPr>
          <p:cNvPr id="8" name="Text Placeholder 3"/>
          <p:cNvSpPr>
            <a:spLocks noGrp="1"/>
          </p:cNvSpPr>
          <p:nvPr>
            <p:ph idx="1"/>
          </p:nvPr>
        </p:nvSpPr>
        <p:spPr>
          <a:xfrm>
            <a:off x="871724" y="2657501"/>
            <a:ext cx="7251814" cy="556002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3"/>
          <p:cNvSpPr>
            <a:spLocks noGrp="1"/>
          </p:cNvSpPr>
          <p:nvPr>
            <p:ph idx="16"/>
          </p:nvPr>
        </p:nvSpPr>
        <p:spPr>
          <a:xfrm>
            <a:off x="9037512" y="2657501"/>
            <a:ext cx="7266105" cy="556002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850723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Slide – Nav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867016" y="376953"/>
            <a:ext cx="2261772" cy="3020379"/>
          </a:xfrm>
          <a:prstGeom prst="rect">
            <a:avLst/>
          </a:prstGeom>
          <a:noFill/>
          <a:ln w="19050" algn="ctr">
            <a:noFill/>
            <a:miter lim="800000"/>
            <a:headEnd/>
            <a:tailEnd/>
          </a:ln>
        </p:spPr>
        <p:txBody>
          <a:bodyPr wrap="square" lIns="0" tIns="0" rIns="0" bIns="0" rtlCol="0">
            <a:spAutoFit/>
          </a:bodyPr>
          <a:lstStyle/>
          <a:p>
            <a:r>
              <a:rPr lang="en-US" sz="19627" b="1" i="0" dirty="0">
                <a:solidFill>
                  <a:schemeClr val="tx2"/>
                </a:solidFill>
                <a:latin typeface="+mn-lt"/>
              </a:rPr>
              <a:t>“</a:t>
            </a:r>
          </a:p>
        </p:txBody>
      </p:sp>
      <p:sp>
        <p:nvSpPr>
          <p:cNvPr id="9" name="Text Placeholder 8"/>
          <p:cNvSpPr>
            <a:spLocks noGrp="1"/>
          </p:cNvSpPr>
          <p:nvPr>
            <p:ph type="body" sz="quarter" idx="13" hasCustomPrompt="1"/>
          </p:nvPr>
        </p:nvSpPr>
        <p:spPr>
          <a:xfrm>
            <a:off x="829844" y="2714046"/>
            <a:ext cx="15605711" cy="3995678"/>
          </a:xfrm>
          <a:prstGeom prst="rect">
            <a:avLst/>
          </a:prstGeom>
        </p:spPr>
        <p:txBody>
          <a:bodyPr anchor="ctr" anchorCtr="0">
            <a:normAutofit/>
          </a:bodyPr>
          <a:lstStyle>
            <a:lvl1pPr marL="0" indent="0">
              <a:lnSpc>
                <a:spcPct val="100000"/>
              </a:lnSpc>
              <a:buNone/>
              <a:defRPr sz="3983" i="0" baseline="0">
                <a:latin typeface="+mj-lt"/>
              </a:defRPr>
            </a:lvl1pPr>
            <a:lvl2pPr marL="327389" indent="0">
              <a:buNone/>
              <a:defRPr>
                <a:latin typeface="+mn-lt"/>
              </a:defRPr>
            </a:lvl2pPr>
            <a:lvl3pPr marL="733803" indent="0">
              <a:buNone/>
              <a:defRPr>
                <a:latin typeface="+mn-lt"/>
              </a:defRPr>
            </a:lvl3pPr>
            <a:lvl4pPr marL="1137959" indent="0">
              <a:buNone/>
              <a:defRPr>
                <a:latin typeface="+mn-lt"/>
              </a:defRPr>
            </a:lvl4pPr>
            <a:lvl5pPr marL="154437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848949" y="7010284"/>
            <a:ext cx="12352772" cy="816221"/>
          </a:xfrm>
          <a:prstGeom prst="rect">
            <a:avLst/>
          </a:prstGeom>
        </p:spPr>
        <p:txBody>
          <a:bodyPr>
            <a:normAutofit/>
          </a:bodyPr>
          <a:lstStyle>
            <a:lvl1pPr marL="0" indent="0">
              <a:lnSpc>
                <a:spcPct val="100000"/>
              </a:lnSpc>
              <a:buNone/>
              <a:defRPr sz="2561" b="1">
                <a:solidFill>
                  <a:schemeClr val="tx1"/>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848949" y="7549066"/>
            <a:ext cx="12352772" cy="836147"/>
          </a:xfrm>
          <a:prstGeom prst="rect">
            <a:avLst/>
          </a:prstGeom>
        </p:spPr>
        <p:txBody>
          <a:bodyPr>
            <a:normAutofit/>
          </a:bodyPr>
          <a:lstStyle>
            <a:lvl1pPr marL="0" indent="0">
              <a:lnSpc>
                <a:spcPts val="2844"/>
              </a:lnSpc>
              <a:buNone/>
              <a:defRPr sz="2561" b="0" baseline="0">
                <a:solidFill>
                  <a:schemeClr val="tx1"/>
                </a:solidFill>
                <a:latin typeface="+mn-lt"/>
              </a:defRPr>
            </a:lvl1pPr>
          </a:lstStyle>
          <a:p>
            <a:pPr lvl="0"/>
            <a:r>
              <a:rPr lang="en-US" dirty="0"/>
              <a:t>Position Title</a:t>
            </a:r>
          </a:p>
        </p:txBody>
      </p:sp>
    </p:spTree>
    <p:extLst>
      <p:ext uri="{BB962C8B-B14F-4D97-AF65-F5344CB8AC3E}">
        <p14:creationId xmlns:p14="http://schemas.microsoft.com/office/powerpoint/2010/main" val="372029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69F8C-4D07-C444-A7CF-45FF0ABBDFF7}"/>
              </a:ext>
            </a:extLst>
          </p:cNvPr>
          <p:cNvSpPr>
            <a:spLocks noGrp="1"/>
          </p:cNvSpPr>
          <p:nvPr>
            <p:ph type="title"/>
          </p:nvPr>
        </p:nvSpPr>
        <p:spPr>
          <a:xfrm>
            <a:off x="1193838" y="519113"/>
            <a:ext cx="14956824"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D60514-C159-3342-A441-890EFA60C73A}"/>
              </a:ext>
            </a:extLst>
          </p:cNvPr>
          <p:cNvSpPr>
            <a:spLocks noGrp="1"/>
          </p:cNvSpPr>
          <p:nvPr>
            <p:ph type="body" idx="1"/>
          </p:nvPr>
        </p:nvSpPr>
        <p:spPr>
          <a:xfrm>
            <a:off x="1193838" y="2390778"/>
            <a:ext cx="7336591" cy="1171575"/>
          </a:xfrm>
        </p:spPr>
        <p:txBody>
          <a:bodyPr anchor="b"/>
          <a:lstStyle>
            <a:lvl1pPr marL="0" indent="0">
              <a:buNone/>
              <a:defRPr sz="2400" b="1"/>
            </a:lvl1pPr>
            <a:lvl2pPr marL="457223"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78EB3D-D8D6-004D-AEB0-64E174201017}"/>
              </a:ext>
            </a:extLst>
          </p:cNvPr>
          <p:cNvSpPr>
            <a:spLocks noGrp="1"/>
          </p:cNvSpPr>
          <p:nvPr>
            <p:ph sz="half" idx="2"/>
          </p:nvPr>
        </p:nvSpPr>
        <p:spPr>
          <a:xfrm>
            <a:off x="1193838" y="3562350"/>
            <a:ext cx="7336591"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0F31C9-9B6A-BB4B-AF1D-3C5A2B7B2276}"/>
              </a:ext>
            </a:extLst>
          </p:cNvPr>
          <p:cNvSpPr>
            <a:spLocks noGrp="1"/>
          </p:cNvSpPr>
          <p:nvPr>
            <p:ph type="body" sz="quarter" idx="3"/>
          </p:nvPr>
        </p:nvSpPr>
        <p:spPr>
          <a:xfrm>
            <a:off x="8778085" y="2390778"/>
            <a:ext cx="7372575" cy="1171575"/>
          </a:xfrm>
        </p:spPr>
        <p:txBody>
          <a:bodyPr anchor="b"/>
          <a:lstStyle>
            <a:lvl1pPr marL="0" indent="0">
              <a:buNone/>
              <a:defRPr sz="2400" b="1"/>
            </a:lvl1pPr>
            <a:lvl2pPr marL="457223"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449A0-4AE0-364F-BC4B-FF7417FAA6AC}"/>
              </a:ext>
            </a:extLst>
          </p:cNvPr>
          <p:cNvSpPr>
            <a:spLocks noGrp="1"/>
          </p:cNvSpPr>
          <p:nvPr>
            <p:ph sz="quarter" idx="4"/>
          </p:nvPr>
        </p:nvSpPr>
        <p:spPr>
          <a:xfrm>
            <a:off x="8778085" y="3562350"/>
            <a:ext cx="73725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9F325F-840E-DC42-BE2A-DE08D71EF892}"/>
              </a:ext>
            </a:extLst>
          </p:cNvPr>
          <p:cNvSpPr>
            <a:spLocks noGrp="1"/>
          </p:cNvSpPr>
          <p:nvPr>
            <p:ph type="dt" sz="half" idx="10"/>
          </p:nvPr>
        </p:nvSpPr>
        <p:spPr/>
        <p:txBody>
          <a:bodyPr/>
          <a:lstStyle/>
          <a:p>
            <a:fld id="{B7C65FF6-733A-5548-8158-035A150CA8D4}" type="datetime1">
              <a:rPr lang="en-US" smtClean="0"/>
              <a:t>9/13/2022</a:t>
            </a:fld>
            <a:endParaRPr lang="en-US"/>
          </a:p>
        </p:txBody>
      </p:sp>
      <p:sp>
        <p:nvSpPr>
          <p:cNvPr id="8" name="Footer Placeholder 7">
            <a:extLst>
              <a:ext uri="{FF2B5EF4-FFF2-40B4-BE49-F238E27FC236}">
                <a16:creationId xmlns:a16="http://schemas.microsoft.com/office/drawing/2014/main" id="{B2C41EE1-2388-B746-BDAA-FDC5FB014F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1DBBBB-A121-2D43-9E29-4F21C04D5E98}"/>
              </a:ext>
            </a:extLst>
          </p:cNvPr>
          <p:cNvSpPr>
            <a:spLocks noGrp="1"/>
          </p:cNvSpPr>
          <p:nvPr>
            <p:ph type="sldNum" sz="quarter" idx="12"/>
          </p:nvPr>
        </p:nvSpPr>
        <p:spPr/>
        <p:txBody>
          <a:bodyPr/>
          <a:lstStyle/>
          <a:p>
            <a:fld id="{B4FAE44D-560C-2D48-86B1-3B2005697FAE}" type="slidenum">
              <a:rPr lang="en-US" smtClean="0"/>
              <a:t>‹#›</a:t>
            </a:fld>
            <a:endParaRPr lang="en-US"/>
          </a:p>
        </p:txBody>
      </p:sp>
    </p:spTree>
    <p:extLst>
      <p:ext uri="{BB962C8B-B14F-4D97-AF65-F5344CB8AC3E}">
        <p14:creationId xmlns:p14="http://schemas.microsoft.com/office/powerpoint/2010/main" val="22323038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867016" y="376953"/>
            <a:ext cx="2261772" cy="3020379"/>
          </a:xfrm>
          <a:prstGeom prst="rect">
            <a:avLst/>
          </a:prstGeom>
          <a:noFill/>
          <a:ln w="19050" algn="ctr">
            <a:noFill/>
            <a:miter lim="800000"/>
            <a:headEnd/>
            <a:tailEnd/>
          </a:ln>
        </p:spPr>
        <p:txBody>
          <a:bodyPr wrap="square" lIns="0" tIns="0" rIns="0" bIns="0" rtlCol="0">
            <a:spAutoFit/>
          </a:bodyPr>
          <a:lstStyle/>
          <a:p>
            <a:r>
              <a:rPr lang="en-US" sz="19627" b="1" i="0" dirty="0">
                <a:solidFill>
                  <a:schemeClr val="accent2"/>
                </a:solidFill>
                <a:latin typeface="+mn-lt"/>
              </a:rPr>
              <a:t>“</a:t>
            </a:r>
          </a:p>
        </p:txBody>
      </p:sp>
      <p:sp>
        <p:nvSpPr>
          <p:cNvPr id="9" name="Text Placeholder 8"/>
          <p:cNvSpPr>
            <a:spLocks noGrp="1"/>
          </p:cNvSpPr>
          <p:nvPr>
            <p:ph type="body" sz="quarter" idx="13" hasCustomPrompt="1"/>
          </p:nvPr>
        </p:nvSpPr>
        <p:spPr>
          <a:xfrm>
            <a:off x="829844" y="2714046"/>
            <a:ext cx="15605711" cy="3995678"/>
          </a:xfrm>
          <a:prstGeom prst="rect">
            <a:avLst/>
          </a:prstGeom>
        </p:spPr>
        <p:txBody>
          <a:bodyPr anchor="ctr" anchorCtr="0">
            <a:normAutofit/>
          </a:bodyPr>
          <a:lstStyle>
            <a:lvl1pPr marL="0" indent="0">
              <a:lnSpc>
                <a:spcPct val="100000"/>
              </a:lnSpc>
              <a:buNone/>
              <a:defRPr sz="3983" i="0" baseline="0">
                <a:latin typeface="+mj-lt"/>
              </a:defRPr>
            </a:lvl1pPr>
            <a:lvl2pPr marL="327389" indent="0">
              <a:buNone/>
              <a:defRPr>
                <a:latin typeface="+mn-lt"/>
              </a:defRPr>
            </a:lvl2pPr>
            <a:lvl3pPr marL="733803" indent="0">
              <a:buNone/>
              <a:defRPr>
                <a:latin typeface="+mn-lt"/>
              </a:defRPr>
            </a:lvl3pPr>
            <a:lvl4pPr marL="1137959" indent="0">
              <a:buNone/>
              <a:defRPr>
                <a:latin typeface="+mn-lt"/>
              </a:defRPr>
            </a:lvl4pPr>
            <a:lvl5pPr marL="154437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4" name="Text Placeholder 13"/>
          <p:cNvSpPr>
            <a:spLocks noGrp="1"/>
          </p:cNvSpPr>
          <p:nvPr>
            <p:ph type="body" sz="quarter" idx="14" hasCustomPrompt="1"/>
          </p:nvPr>
        </p:nvSpPr>
        <p:spPr>
          <a:xfrm>
            <a:off x="848949" y="7010284"/>
            <a:ext cx="12352772" cy="816221"/>
          </a:xfrm>
          <a:prstGeom prst="rect">
            <a:avLst/>
          </a:prstGeom>
        </p:spPr>
        <p:txBody>
          <a:bodyPr>
            <a:normAutofit/>
          </a:bodyPr>
          <a:lstStyle>
            <a:lvl1pPr marL="0" indent="0">
              <a:lnSpc>
                <a:spcPct val="100000"/>
              </a:lnSpc>
              <a:buNone/>
              <a:defRPr sz="2561" b="1">
                <a:solidFill>
                  <a:schemeClr val="accent2"/>
                </a:solidFill>
                <a:latin typeface="+mn-lt"/>
              </a:defRPr>
            </a:lvl1pPr>
          </a:lstStyle>
          <a:p>
            <a:pPr lvl="0"/>
            <a:r>
              <a:rPr lang="en-US" dirty="0"/>
              <a:t>Author’s Name</a:t>
            </a:r>
          </a:p>
        </p:txBody>
      </p:sp>
      <p:sp>
        <p:nvSpPr>
          <p:cNvPr id="15" name="Text Placeholder 13"/>
          <p:cNvSpPr>
            <a:spLocks noGrp="1"/>
          </p:cNvSpPr>
          <p:nvPr>
            <p:ph type="body" sz="quarter" idx="15" hasCustomPrompt="1"/>
          </p:nvPr>
        </p:nvSpPr>
        <p:spPr>
          <a:xfrm>
            <a:off x="848949" y="7549066"/>
            <a:ext cx="12352772" cy="836147"/>
          </a:xfrm>
          <a:prstGeom prst="rect">
            <a:avLst/>
          </a:prstGeom>
        </p:spPr>
        <p:txBody>
          <a:bodyPr>
            <a:normAutofit/>
          </a:bodyPr>
          <a:lstStyle>
            <a:lvl1pPr marL="0" indent="0">
              <a:lnSpc>
                <a:spcPts val="2844"/>
              </a:lnSpc>
              <a:buNone/>
              <a:defRPr sz="2561"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6881600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867016" y="376953"/>
            <a:ext cx="2261772" cy="3020379"/>
          </a:xfrm>
          <a:prstGeom prst="rect">
            <a:avLst/>
          </a:prstGeom>
          <a:noFill/>
          <a:ln w="19050" algn="ctr">
            <a:noFill/>
            <a:miter lim="800000"/>
            <a:headEnd/>
            <a:tailEnd/>
          </a:ln>
        </p:spPr>
        <p:txBody>
          <a:bodyPr wrap="square" lIns="0" tIns="0" rIns="0" bIns="0" rtlCol="0">
            <a:spAutoFit/>
          </a:bodyPr>
          <a:lstStyle/>
          <a:p>
            <a:r>
              <a:rPr lang="en-US" sz="19627" b="1" i="0" dirty="0">
                <a:solidFill>
                  <a:schemeClr val="accent1"/>
                </a:solidFill>
                <a:latin typeface="+mn-lt"/>
              </a:rPr>
              <a:t>“</a:t>
            </a:r>
          </a:p>
        </p:txBody>
      </p:sp>
      <p:sp>
        <p:nvSpPr>
          <p:cNvPr id="9" name="Text Placeholder 8"/>
          <p:cNvSpPr>
            <a:spLocks noGrp="1"/>
          </p:cNvSpPr>
          <p:nvPr>
            <p:ph type="body" sz="quarter" idx="13" hasCustomPrompt="1"/>
          </p:nvPr>
        </p:nvSpPr>
        <p:spPr>
          <a:xfrm>
            <a:off x="829844" y="2714046"/>
            <a:ext cx="15605711" cy="3995678"/>
          </a:xfrm>
          <a:prstGeom prst="rect">
            <a:avLst/>
          </a:prstGeom>
        </p:spPr>
        <p:txBody>
          <a:bodyPr anchor="ctr" anchorCtr="0">
            <a:normAutofit/>
          </a:bodyPr>
          <a:lstStyle>
            <a:lvl1pPr marL="0" indent="0">
              <a:lnSpc>
                <a:spcPct val="100000"/>
              </a:lnSpc>
              <a:buNone/>
              <a:defRPr sz="3983" i="0" baseline="0">
                <a:latin typeface="+mj-lt"/>
              </a:defRPr>
            </a:lvl1pPr>
            <a:lvl2pPr marL="327389" indent="0">
              <a:buNone/>
              <a:defRPr>
                <a:latin typeface="+mn-lt"/>
              </a:defRPr>
            </a:lvl2pPr>
            <a:lvl3pPr marL="733803" indent="0">
              <a:buNone/>
              <a:defRPr>
                <a:latin typeface="+mn-lt"/>
              </a:defRPr>
            </a:lvl3pPr>
            <a:lvl4pPr marL="1137959" indent="0">
              <a:buNone/>
              <a:defRPr>
                <a:latin typeface="+mn-lt"/>
              </a:defRPr>
            </a:lvl4pPr>
            <a:lvl5pPr marL="154437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2" name="Text Placeholder 13"/>
          <p:cNvSpPr>
            <a:spLocks noGrp="1"/>
          </p:cNvSpPr>
          <p:nvPr>
            <p:ph type="body" sz="quarter" idx="14" hasCustomPrompt="1"/>
          </p:nvPr>
        </p:nvSpPr>
        <p:spPr>
          <a:xfrm>
            <a:off x="848949" y="7010284"/>
            <a:ext cx="12352772" cy="816221"/>
          </a:xfrm>
          <a:prstGeom prst="rect">
            <a:avLst/>
          </a:prstGeom>
        </p:spPr>
        <p:txBody>
          <a:bodyPr>
            <a:normAutofit/>
          </a:bodyPr>
          <a:lstStyle>
            <a:lvl1pPr marL="0" indent="0">
              <a:lnSpc>
                <a:spcPct val="100000"/>
              </a:lnSpc>
              <a:buNone/>
              <a:defRPr sz="2561" b="1">
                <a:solidFill>
                  <a:schemeClr val="accent1"/>
                </a:solidFill>
                <a:latin typeface="+mn-lt"/>
              </a:defRPr>
            </a:lvl1pPr>
          </a:lstStyle>
          <a:p>
            <a:pPr lvl="0"/>
            <a:r>
              <a:rPr lang="en-US" dirty="0"/>
              <a:t>Author’s Name</a:t>
            </a:r>
          </a:p>
        </p:txBody>
      </p:sp>
      <p:sp>
        <p:nvSpPr>
          <p:cNvPr id="13" name="Text Placeholder 13"/>
          <p:cNvSpPr>
            <a:spLocks noGrp="1"/>
          </p:cNvSpPr>
          <p:nvPr>
            <p:ph type="body" sz="quarter" idx="15" hasCustomPrompt="1"/>
          </p:nvPr>
        </p:nvSpPr>
        <p:spPr>
          <a:xfrm>
            <a:off x="848949" y="7549066"/>
            <a:ext cx="12352772" cy="836147"/>
          </a:xfrm>
          <a:prstGeom prst="rect">
            <a:avLst/>
          </a:prstGeom>
        </p:spPr>
        <p:txBody>
          <a:bodyPr>
            <a:normAutofit/>
          </a:bodyPr>
          <a:lstStyle>
            <a:lvl1pPr marL="0" indent="0">
              <a:lnSpc>
                <a:spcPts val="2844"/>
              </a:lnSpc>
              <a:buNone/>
              <a:defRPr sz="2561"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38279741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Slide – 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860158" y="3327558"/>
            <a:ext cx="12503153" cy="2711965"/>
          </a:xfrm>
        </p:spPr>
        <p:txBody>
          <a:bodyPr anchor="ctr">
            <a:noAutofit/>
          </a:bodyPr>
          <a:lstStyle>
            <a:lvl1pPr>
              <a:defRPr sz="5120" baseline="0">
                <a:latin typeface="+mj-lt"/>
              </a:defRPr>
            </a:lvl1pPr>
          </a:lstStyle>
          <a:p>
            <a:r>
              <a:rPr lang="en-US" dirty="0"/>
              <a:t>Section Header Here</a:t>
            </a:r>
          </a:p>
        </p:txBody>
      </p:sp>
      <p:sp>
        <p:nvSpPr>
          <p:cNvPr id="2" name="Rectangle 1"/>
          <p:cNvSpPr/>
          <p:nvPr userDrawn="1"/>
        </p:nvSpPr>
        <p:spPr bwMode="auto">
          <a:xfrm>
            <a:off x="1" y="3354865"/>
            <a:ext cx="471204" cy="2676351"/>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276" b="1" dirty="0" err="1">
              <a:solidFill>
                <a:schemeClr val="bg1"/>
              </a:solidFill>
              <a:latin typeface="+mj-lt"/>
            </a:endParaRPr>
          </a:p>
        </p:txBody>
      </p:sp>
    </p:spTree>
    <p:extLst>
      <p:ext uri="{BB962C8B-B14F-4D97-AF65-F5344CB8AC3E}">
        <p14:creationId xmlns:p14="http://schemas.microsoft.com/office/powerpoint/2010/main" val="27860025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Slide – Teal">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860158" y="3327558"/>
            <a:ext cx="12503153" cy="2711965"/>
          </a:xfrm>
        </p:spPr>
        <p:txBody>
          <a:bodyPr anchor="ctr">
            <a:noAutofit/>
          </a:bodyPr>
          <a:lstStyle>
            <a:lvl1pPr>
              <a:defRPr sz="5120" baseline="0">
                <a:solidFill>
                  <a:schemeClr val="accent2"/>
                </a:solidFill>
                <a:latin typeface="+mj-lt"/>
              </a:defRPr>
            </a:lvl1pPr>
          </a:lstStyle>
          <a:p>
            <a:r>
              <a:rPr lang="en-US" dirty="0"/>
              <a:t>Section Header Here</a:t>
            </a:r>
          </a:p>
        </p:txBody>
      </p:sp>
      <p:sp>
        <p:nvSpPr>
          <p:cNvPr id="2" name="Rectangle 1"/>
          <p:cNvSpPr/>
          <p:nvPr userDrawn="1"/>
        </p:nvSpPr>
        <p:spPr bwMode="auto">
          <a:xfrm>
            <a:off x="1" y="3354865"/>
            <a:ext cx="471204" cy="2676351"/>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276" b="1" dirty="0" err="1">
              <a:solidFill>
                <a:schemeClr val="accent2"/>
              </a:solidFill>
              <a:latin typeface="+mj-lt"/>
            </a:endParaRPr>
          </a:p>
        </p:txBody>
      </p:sp>
    </p:spTree>
    <p:extLst>
      <p:ext uri="{BB962C8B-B14F-4D97-AF65-F5344CB8AC3E}">
        <p14:creationId xmlns:p14="http://schemas.microsoft.com/office/powerpoint/2010/main" val="22580069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860158" y="3327558"/>
            <a:ext cx="12503153" cy="2711965"/>
          </a:xfrm>
        </p:spPr>
        <p:txBody>
          <a:bodyPr anchor="ctr">
            <a:noAutofit/>
          </a:bodyPr>
          <a:lstStyle>
            <a:lvl1pPr>
              <a:defRPr sz="5120" baseline="0">
                <a:solidFill>
                  <a:schemeClr val="accent1"/>
                </a:solidFill>
                <a:latin typeface="+mj-lt"/>
              </a:defRPr>
            </a:lvl1pPr>
          </a:lstStyle>
          <a:p>
            <a:r>
              <a:rPr lang="en-US" dirty="0"/>
              <a:t>Section Header Here</a:t>
            </a:r>
          </a:p>
        </p:txBody>
      </p:sp>
      <p:sp>
        <p:nvSpPr>
          <p:cNvPr id="2" name="Rectangle 1"/>
          <p:cNvSpPr/>
          <p:nvPr userDrawn="1"/>
        </p:nvSpPr>
        <p:spPr bwMode="auto">
          <a:xfrm>
            <a:off x="1" y="3354865"/>
            <a:ext cx="471204" cy="2676351"/>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276" b="1" dirty="0" err="1">
              <a:solidFill>
                <a:schemeClr val="bg1"/>
              </a:solidFill>
              <a:latin typeface="+mj-lt"/>
            </a:endParaRPr>
          </a:p>
        </p:txBody>
      </p:sp>
    </p:spTree>
    <p:extLst>
      <p:ext uri="{BB962C8B-B14F-4D97-AF65-F5344CB8AC3E}">
        <p14:creationId xmlns:p14="http://schemas.microsoft.com/office/powerpoint/2010/main" val="29624999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with logo – 1">
    <p:bg>
      <p:bgRef idx="1001">
        <a:schemeClr val="bg1"/>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7329760" y="3854534"/>
            <a:ext cx="2979250" cy="194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32793" y="3863749"/>
            <a:ext cx="2985670" cy="1941295"/>
          </a:xfrm>
          <a:prstGeom prst="rect">
            <a:avLst/>
          </a:prstGeom>
        </p:spPr>
      </p:pic>
    </p:spTree>
    <p:extLst>
      <p:ext uri="{BB962C8B-B14F-4D97-AF65-F5344CB8AC3E}">
        <p14:creationId xmlns:p14="http://schemas.microsoft.com/office/powerpoint/2010/main" val="495073903"/>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losing with logo – 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56364" y="3574143"/>
            <a:ext cx="2606110" cy="2605321"/>
          </a:xfrm>
          <a:prstGeom prst="rect">
            <a:avLst/>
          </a:prstGeom>
        </p:spPr>
      </p:pic>
    </p:spTree>
    <p:extLst>
      <p:ext uri="{BB962C8B-B14F-4D97-AF65-F5344CB8AC3E}">
        <p14:creationId xmlns:p14="http://schemas.microsoft.com/office/powerpoint/2010/main" val="266802814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4D94-63CC-4D4F-A1DC-65835C913F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6BBFDF-32B7-EA4C-9320-FCC2161191AC}"/>
              </a:ext>
            </a:extLst>
          </p:cNvPr>
          <p:cNvSpPr>
            <a:spLocks noGrp="1"/>
          </p:cNvSpPr>
          <p:nvPr>
            <p:ph type="dt" sz="half" idx="10"/>
          </p:nvPr>
        </p:nvSpPr>
        <p:spPr/>
        <p:txBody>
          <a:bodyPr/>
          <a:lstStyle/>
          <a:p>
            <a:fld id="{748BD15D-5012-B547-95B2-723611CA2CB7}" type="datetime1">
              <a:rPr lang="en-US" smtClean="0"/>
              <a:t>9/13/2022</a:t>
            </a:fld>
            <a:endParaRPr lang="en-US"/>
          </a:p>
        </p:txBody>
      </p:sp>
      <p:sp>
        <p:nvSpPr>
          <p:cNvPr id="4" name="Footer Placeholder 3">
            <a:extLst>
              <a:ext uri="{FF2B5EF4-FFF2-40B4-BE49-F238E27FC236}">
                <a16:creationId xmlns:a16="http://schemas.microsoft.com/office/drawing/2014/main" id="{A1D96708-3DA3-0C4D-8D00-DCE01EE032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87B9D6-DF98-264C-ACC7-F1F7A4B96E1E}"/>
              </a:ext>
            </a:extLst>
          </p:cNvPr>
          <p:cNvSpPr>
            <a:spLocks noGrp="1"/>
          </p:cNvSpPr>
          <p:nvPr>
            <p:ph type="sldNum" sz="quarter" idx="12"/>
          </p:nvPr>
        </p:nvSpPr>
        <p:spPr/>
        <p:txBody>
          <a:bodyPr/>
          <a:lstStyle/>
          <a:p>
            <a:fld id="{B4FAE44D-560C-2D48-86B1-3B2005697FAE}" type="slidenum">
              <a:rPr lang="en-US" smtClean="0"/>
              <a:t>‹#›</a:t>
            </a:fld>
            <a:endParaRPr lang="en-US"/>
          </a:p>
        </p:txBody>
      </p:sp>
    </p:spTree>
    <p:extLst>
      <p:ext uri="{BB962C8B-B14F-4D97-AF65-F5344CB8AC3E}">
        <p14:creationId xmlns:p14="http://schemas.microsoft.com/office/powerpoint/2010/main" val="404253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B26C61-BC7B-194E-B607-B1DC1F9A4690}"/>
              </a:ext>
            </a:extLst>
          </p:cNvPr>
          <p:cNvSpPr>
            <a:spLocks noGrp="1"/>
          </p:cNvSpPr>
          <p:nvPr>
            <p:ph type="dt" sz="half" idx="10"/>
          </p:nvPr>
        </p:nvSpPr>
        <p:spPr/>
        <p:txBody>
          <a:bodyPr/>
          <a:lstStyle/>
          <a:p>
            <a:fld id="{82BCA821-103C-4748-8326-8D2585BC0E54}" type="datetime1">
              <a:rPr lang="en-US" smtClean="0"/>
              <a:t>9/13/2022</a:t>
            </a:fld>
            <a:endParaRPr lang="en-US"/>
          </a:p>
        </p:txBody>
      </p:sp>
      <p:sp>
        <p:nvSpPr>
          <p:cNvPr id="3" name="Footer Placeholder 2">
            <a:extLst>
              <a:ext uri="{FF2B5EF4-FFF2-40B4-BE49-F238E27FC236}">
                <a16:creationId xmlns:a16="http://schemas.microsoft.com/office/drawing/2014/main" id="{E89364B3-B5F2-A047-A51E-A788F533BD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962DB0-EBFE-2D40-A5E8-40F11155F274}"/>
              </a:ext>
            </a:extLst>
          </p:cNvPr>
          <p:cNvSpPr>
            <a:spLocks noGrp="1"/>
          </p:cNvSpPr>
          <p:nvPr>
            <p:ph type="sldNum" sz="quarter" idx="12"/>
          </p:nvPr>
        </p:nvSpPr>
        <p:spPr/>
        <p:txBody>
          <a:bodyPr/>
          <a:lstStyle/>
          <a:p>
            <a:fld id="{B4FAE44D-560C-2D48-86B1-3B2005697FAE}" type="slidenum">
              <a:rPr lang="en-US" smtClean="0"/>
              <a:t>‹#›</a:t>
            </a:fld>
            <a:endParaRPr lang="en-US"/>
          </a:p>
        </p:txBody>
      </p:sp>
    </p:spTree>
    <p:extLst>
      <p:ext uri="{BB962C8B-B14F-4D97-AF65-F5344CB8AC3E}">
        <p14:creationId xmlns:p14="http://schemas.microsoft.com/office/powerpoint/2010/main" val="1378689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E43E4-F685-1C4C-B51E-FFCC52ADCC64}"/>
              </a:ext>
            </a:extLst>
          </p:cNvPr>
          <p:cNvSpPr>
            <a:spLocks noGrp="1"/>
          </p:cNvSpPr>
          <p:nvPr>
            <p:ph type="title"/>
          </p:nvPr>
        </p:nvSpPr>
        <p:spPr>
          <a:xfrm>
            <a:off x="1193837" y="650875"/>
            <a:ext cx="5592404" cy="2274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F7260E-B4F0-1747-A97C-353734B317AC}"/>
              </a:ext>
            </a:extLst>
          </p:cNvPr>
          <p:cNvSpPr>
            <a:spLocks noGrp="1"/>
          </p:cNvSpPr>
          <p:nvPr>
            <p:ph idx="1"/>
          </p:nvPr>
        </p:nvSpPr>
        <p:spPr>
          <a:xfrm>
            <a:off x="7372576" y="1404941"/>
            <a:ext cx="8778084" cy="6931025"/>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7CE542-253C-D84F-816E-5E89F1F62465}"/>
              </a:ext>
            </a:extLst>
          </p:cNvPr>
          <p:cNvSpPr>
            <a:spLocks noGrp="1"/>
          </p:cNvSpPr>
          <p:nvPr>
            <p:ph type="body" sz="half" idx="2"/>
          </p:nvPr>
        </p:nvSpPr>
        <p:spPr>
          <a:xfrm>
            <a:off x="1193837" y="2925763"/>
            <a:ext cx="5592404" cy="5421312"/>
          </a:xfrm>
        </p:spPr>
        <p:txBody>
          <a:bodyPr/>
          <a:lstStyle>
            <a:lvl1pPr marL="0" indent="0">
              <a:buNone/>
              <a:defRPr sz="1600"/>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7D9B15-BE5E-B34F-B919-0B602DBAAC1F}"/>
              </a:ext>
            </a:extLst>
          </p:cNvPr>
          <p:cNvSpPr>
            <a:spLocks noGrp="1"/>
          </p:cNvSpPr>
          <p:nvPr>
            <p:ph type="dt" sz="half" idx="10"/>
          </p:nvPr>
        </p:nvSpPr>
        <p:spPr/>
        <p:txBody>
          <a:bodyPr/>
          <a:lstStyle/>
          <a:p>
            <a:fld id="{7E1BC4D4-337C-EE44-861B-37AD642A0FB3}" type="datetime1">
              <a:rPr lang="en-US" smtClean="0"/>
              <a:t>9/13/2022</a:t>
            </a:fld>
            <a:endParaRPr lang="en-US"/>
          </a:p>
        </p:txBody>
      </p:sp>
      <p:sp>
        <p:nvSpPr>
          <p:cNvPr id="6" name="Footer Placeholder 5">
            <a:extLst>
              <a:ext uri="{FF2B5EF4-FFF2-40B4-BE49-F238E27FC236}">
                <a16:creationId xmlns:a16="http://schemas.microsoft.com/office/drawing/2014/main" id="{61E6D3C7-F23E-414E-9087-87FE1294FC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D7DE7-4DDE-314A-BE9B-C77836441482}"/>
              </a:ext>
            </a:extLst>
          </p:cNvPr>
          <p:cNvSpPr>
            <a:spLocks noGrp="1"/>
          </p:cNvSpPr>
          <p:nvPr>
            <p:ph type="sldNum" sz="quarter" idx="12"/>
          </p:nvPr>
        </p:nvSpPr>
        <p:spPr/>
        <p:txBody>
          <a:bodyPr/>
          <a:lstStyle/>
          <a:p>
            <a:fld id="{B4FAE44D-560C-2D48-86B1-3B2005697FAE}" type="slidenum">
              <a:rPr lang="en-US" smtClean="0"/>
              <a:t>‹#›</a:t>
            </a:fld>
            <a:endParaRPr lang="en-US"/>
          </a:p>
        </p:txBody>
      </p:sp>
    </p:spTree>
    <p:extLst>
      <p:ext uri="{BB962C8B-B14F-4D97-AF65-F5344CB8AC3E}">
        <p14:creationId xmlns:p14="http://schemas.microsoft.com/office/powerpoint/2010/main" val="3419304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A85D-C464-8344-AA0C-4B81FC69C028}"/>
              </a:ext>
            </a:extLst>
          </p:cNvPr>
          <p:cNvSpPr>
            <a:spLocks noGrp="1"/>
          </p:cNvSpPr>
          <p:nvPr>
            <p:ph type="title"/>
          </p:nvPr>
        </p:nvSpPr>
        <p:spPr>
          <a:xfrm>
            <a:off x="1193837" y="650875"/>
            <a:ext cx="5592404" cy="2274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890A4E-5E8A-1E4C-965A-63A66529275A}"/>
              </a:ext>
            </a:extLst>
          </p:cNvPr>
          <p:cNvSpPr>
            <a:spLocks noGrp="1"/>
          </p:cNvSpPr>
          <p:nvPr>
            <p:ph type="pic" idx="1"/>
          </p:nvPr>
        </p:nvSpPr>
        <p:spPr>
          <a:xfrm>
            <a:off x="7372576" y="1404941"/>
            <a:ext cx="8778084" cy="6931025"/>
          </a:xfrm>
        </p:spPr>
        <p:txBody>
          <a:bodyPr/>
          <a:lstStyle>
            <a:lvl1pPr marL="0" indent="0">
              <a:buNone/>
              <a:defRPr sz="3200"/>
            </a:lvl1pPr>
            <a:lvl2pPr marL="457223" indent="0">
              <a:buNone/>
              <a:defRPr sz="2801"/>
            </a:lvl2pPr>
            <a:lvl3pPr marL="914446" indent="0">
              <a:buNone/>
              <a:defRPr sz="2400"/>
            </a:lvl3pPr>
            <a:lvl4pPr marL="1371668" indent="0">
              <a:buNone/>
              <a:defRPr sz="2000"/>
            </a:lvl4pPr>
            <a:lvl5pPr marL="1828892"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EA253A8B-4479-E04B-943A-D71B07F64265}"/>
              </a:ext>
            </a:extLst>
          </p:cNvPr>
          <p:cNvSpPr>
            <a:spLocks noGrp="1"/>
          </p:cNvSpPr>
          <p:nvPr>
            <p:ph type="body" sz="half" idx="2"/>
          </p:nvPr>
        </p:nvSpPr>
        <p:spPr>
          <a:xfrm>
            <a:off x="1193837" y="2925763"/>
            <a:ext cx="5592404" cy="5421312"/>
          </a:xfrm>
        </p:spPr>
        <p:txBody>
          <a:bodyPr/>
          <a:lstStyle>
            <a:lvl1pPr marL="0" indent="0">
              <a:buNone/>
              <a:defRPr sz="1600"/>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3FAE3B-32DD-BA43-B5BE-00A7ABCB0ABD}"/>
              </a:ext>
            </a:extLst>
          </p:cNvPr>
          <p:cNvSpPr>
            <a:spLocks noGrp="1"/>
          </p:cNvSpPr>
          <p:nvPr>
            <p:ph type="dt" sz="half" idx="10"/>
          </p:nvPr>
        </p:nvSpPr>
        <p:spPr/>
        <p:txBody>
          <a:bodyPr/>
          <a:lstStyle/>
          <a:p>
            <a:fld id="{E5AB5E04-FBEC-B549-BAEA-B9C6774A4593}" type="datetime1">
              <a:rPr lang="en-US" smtClean="0"/>
              <a:t>9/13/2022</a:t>
            </a:fld>
            <a:endParaRPr lang="en-US"/>
          </a:p>
        </p:txBody>
      </p:sp>
      <p:sp>
        <p:nvSpPr>
          <p:cNvPr id="6" name="Footer Placeholder 5">
            <a:extLst>
              <a:ext uri="{FF2B5EF4-FFF2-40B4-BE49-F238E27FC236}">
                <a16:creationId xmlns:a16="http://schemas.microsoft.com/office/drawing/2014/main" id="{25A14BF9-3AD2-994E-AE98-0F310AC8D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BA9B7-638F-EE4B-B4C3-B61244F42370}"/>
              </a:ext>
            </a:extLst>
          </p:cNvPr>
          <p:cNvSpPr>
            <a:spLocks noGrp="1"/>
          </p:cNvSpPr>
          <p:nvPr>
            <p:ph type="sldNum" sz="quarter" idx="12"/>
          </p:nvPr>
        </p:nvSpPr>
        <p:spPr/>
        <p:txBody>
          <a:bodyPr/>
          <a:lstStyle/>
          <a:p>
            <a:fld id="{B4FAE44D-560C-2D48-86B1-3B2005697FAE}" type="slidenum">
              <a:rPr lang="en-US" smtClean="0"/>
              <a:t>‹#›</a:t>
            </a:fld>
            <a:endParaRPr lang="en-US"/>
          </a:p>
        </p:txBody>
      </p:sp>
    </p:spTree>
    <p:extLst>
      <p:ext uri="{BB962C8B-B14F-4D97-AF65-F5344CB8AC3E}">
        <p14:creationId xmlns:p14="http://schemas.microsoft.com/office/powerpoint/2010/main" val="428639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3B44B-A0B1-054A-AE25-F9C3A6848CE5}"/>
              </a:ext>
            </a:extLst>
          </p:cNvPr>
          <p:cNvSpPr>
            <a:spLocks noGrp="1"/>
          </p:cNvSpPr>
          <p:nvPr>
            <p:ph type="title"/>
          </p:nvPr>
        </p:nvSpPr>
        <p:spPr>
          <a:xfrm>
            <a:off x="1191722" y="519113"/>
            <a:ext cx="14956824" cy="18859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3F65E6F-19AA-FA48-920D-83C831C0D677}"/>
              </a:ext>
            </a:extLst>
          </p:cNvPr>
          <p:cNvSpPr>
            <a:spLocks noGrp="1"/>
          </p:cNvSpPr>
          <p:nvPr>
            <p:ph type="body" idx="1"/>
          </p:nvPr>
        </p:nvSpPr>
        <p:spPr>
          <a:xfrm>
            <a:off x="1191722" y="2597153"/>
            <a:ext cx="14956824" cy="6188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A2204-EC37-EC45-822D-BD958F830967}"/>
              </a:ext>
            </a:extLst>
          </p:cNvPr>
          <p:cNvSpPr>
            <a:spLocks noGrp="1"/>
          </p:cNvSpPr>
          <p:nvPr>
            <p:ph type="dt" sz="half" idx="2"/>
          </p:nvPr>
        </p:nvSpPr>
        <p:spPr>
          <a:xfrm>
            <a:off x="1191720" y="9040813"/>
            <a:ext cx="3901135" cy="519112"/>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71AD9A17-4CAA-234C-9E7B-09711DC7B094}"/>
              </a:ext>
            </a:extLst>
          </p:cNvPr>
          <p:cNvSpPr>
            <a:spLocks noGrp="1"/>
          </p:cNvSpPr>
          <p:nvPr>
            <p:ph type="ftr" sz="quarter" idx="3"/>
          </p:nvPr>
        </p:nvSpPr>
        <p:spPr>
          <a:xfrm>
            <a:off x="5744809" y="9040813"/>
            <a:ext cx="5850645" cy="5191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7BB82F-2E61-EA47-831C-14C3E1F0ADE1}"/>
              </a:ext>
            </a:extLst>
          </p:cNvPr>
          <p:cNvSpPr>
            <a:spLocks noGrp="1"/>
          </p:cNvSpPr>
          <p:nvPr>
            <p:ph type="sldNum" sz="quarter" idx="4"/>
          </p:nvPr>
        </p:nvSpPr>
        <p:spPr>
          <a:xfrm>
            <a:off x="12247408" y="9040813"/>
            <a:ext cx="3901136" cy="519112"/>
          </a:xfrm>
          <a:prstGeom prst="rect">
            <a:avLst/>
          </a:prstGeom>
        </p:spPr>
        <p:txBody>
          <a:bodyPr vert="horz" lIns="91440" tIns="45720" rIns="91440" bIns="45720" rtlCol="0" anchor="ctr"/>
          <a:lstStyle>
            <a:lvl1pPr algn="r">
              <a:defRPr sz="1200">
                <a:solidFill>
                  <a:schemeClr val="tx1">
                    <a:tint val="75000"/>
                  </a:schemeClr>
                </a:solidFill>
              </a:defRPr>
            </a:lvl1pPr>
          </a:lstStyle>
          <a:p>
            <a:fld id="{B4FAE44D-560C-2D48-86B1-3B2005697FAE}" type="slidenum">
              <a:rPr lang="en-US" smtClean="0"/>
              <a:t>‹#›</a:t>
            </a:fld>
            <a:endParaRPr lang="en-US"/>
          </a:p>
        </p:txBody>
      </p:sp>
    </p:spTree>
    <p:extLst>
      <p:ext uri="{BB962C8B-B14F-4D97-AF65-F5344CB8AC3E}">
        <p14:creationId xmlns:p14="http://schemas.microsoft.com/office/powerpoint/2010/main" val="146485802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35"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2"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8"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0160" y="604448"/>
            <a:ext cx="15500003" cy="869617"/>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1039489" y="9201961"/>
            <a:ext cx="8175007" cy="196238"/>
          </a:xfrm>
          <a:prstGeom prst="rect">
            <a:avLst/>
          </a:prstGeom>
        </p:spPr>
        <p:txBody>
          <a:bodyPr vert="horz" wrap="square" lIns="0" tIns="0" rIns="0" bIns="0" rtlCol="0" anchor="b" anchorCtr="0"/>
          <a:lstStyle>
            <a:lvl1pPr algn="l">
              <a:defRPr sz="996" i="0">
                <a:solidFill>
                  <a:schemeClr val="tx1"/>
                </a:solidFill>
                <a:latin typeface="Arial" pitchFamily="34" charset="0"/>
                <a:cs typeface="Arial" pitchFamily="34" charset="0"/>
              </a:defRPr>
            </a:lvl1pPr>
          </a:lstStyle>
          <a:p>
            <a:endParaRPr lang="en-US" dirty="0"/>
          </a:p>
        </p:txBody>
      </p:sp>
      <p:sp>
        <p:nvSpPr>
          <p:cNvPr id="12" name="Slide Number Placeholder 6"/>
          <p:cNvSpPr>
            <a:spLocks noGrp="1"/>
          </p:cNvSpPr>
          <p:nvPr>
            <p:ph type="sldNum" sz="quarter" idx="4"/>
          </p:nvPr>
        </p:nvSpPr>
        <p:spPr>
          <a:xfrm>
            <a:off x="516011" y="9178318"/>
            <a:ext cx="466618" cy="220776"/>
          </a:xfrm>
          <a:prstGeom prst="rect">
            <a:avLst/>
          </a:prstGeom>
        </p:spPr>
        <p:txBody>
          <a:bodyPr vert="horz" wrap="square" lIns="0" tIns="0" rIns="0" bIns="0" rtlCol="0" anchor="b" anchorCtr="0"/>
          <a:lstStyle>
            <a:lvl1pPr algn="l">
              <a:defRPr sz="996" i="0">
                <a:solidFill>
                  <a:schemeClr val="tx1"/>
                </a:solidFill>
                <a:latin typeface="Arial" pitchFamily="34" charset="0"/>
                <a:cs typeface="Arial" pitchFamily="34" charset="0"/>
              </a:defRPr>
            </a:lvl1pPr>
          </a:lstStyle>
          <a:p>
            <a:pPr>
              <a:defRPr>
                <a:effectLst/>
              </a:defRPr>
            </a:pPr>
            <a:fld id="{86CB4B4D-7CA3-9044-876B-883B54F8677D}" type="slidenum">
              <a:rPr lang="en-US" smtClean="0"/>
              <a:t>‹#›</a:t>
            </a:fld>
            <a:endParaRPr lang="en-US"/>
          </a:p>
        </p:txBody>
      </p:sp>
      <p:cxnSp>
        <p:nvCxnSpPr>
          <p:cNvPr id="36" name="Straight Connector 35"/>
          <p:cNvCxnSpPr/>
          <p:nvPr/>
        </p:nvCxnSpPr>
        <p:spPr>
          <a:xfrm>
            <a:off x="692407" y="8889003"/>
            <a:ext cx="159554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p:nvCxnSpPr>
        <p:spPr>
          <a:xfrm>
            <a:off x="526832" y="8889003"/>
            <a:ext cx="16299847"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p:nvSpPr>
        <p:spPr bwMode="auto">
          <a:xfrm>
            <a:off x="15916317" y="9103363"/>
            <a:ext cx="912169" cy="438185"/>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30048" tIns="65024" rIns="130048" bIns="65024" numCol="1" anchor="t" anchorCtr="0" compatLnSpc="1">
            <a:prstTxWarp prst="textNoShape">
              <a:avLst/>
            </a:prstTxWarp>
          </a:bodyPr>
          <a:lstStyle/>
          <a:p>
            <a:endParaRPr lang="en-US" sz="5405"/>
          </a:p>
        </p:txBody>
      </p:sp>
      <p:sp>
        <p:nvSpPr>
          <p:cNvPr id="18" name="Text Placeholder 3"/>
          <p:cNvSpPr>
            <a:spLocks noGrp="1"/>
          </p:cNvSpPr>
          <p:nvPr>
            <p:ph type="body" idx="1"/>
          </p:nvPr>
        </p:nvSpPr>
        <p:spPr>
          <a:xfrm>
            <a:off x="871724" y="2657501"/>
            <a:ext cx="15431895" cy="556002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3" name="Picture 2">
            <a:extLst>
              <a:ext uri="{FF2B5EF4-FFF2-40B4-BE49-F238E27FC236}">
                <a16:creationId xmlns:a16="http://schemas.microsoft.com/office/drawing/2014/main" id="{0F1B1140-8690-3516-07EB-85C24B4FDB35}"/>
              </a:ext>
            </a:extLst>
          </p:cNvPr>
          <p:cNvPicPr>
            <a:picLocks noChangeAspect="1"/>
          </p:cNvPicPr>
          <p:nvPr userDrawn="1"/>
        </p:nvPicPr>
        <p:blipFill>
          <a:blip r:embed="rId31"/>
          <a:stretch>
            <a:fillRect/>
          </a:stretch>
        </p:blipFill>
        <p:spPr>
          <a:xfrm>
            <a:off x="526832" y="8793374"/>
            <a:ext cx="2286977" cy="819748"/>
          </a:xfrm>
          <a:prstGeom prst="rect">
            <a:avLst/>
          </a:prstGeom>
        </p:spPr>
      </p:pic>
    </p:spTree>
    <p:extLst>
      <p:ext uri="{BB962C8B-B14F-4D97-AF65-F5344CB8AC3E}">
        <p14:creationId xmlns:p14="http://schemas.microsoft.com/office/powerpoint/2010/main" val="349521745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716" r:id="rId24"/>
    <p:sldLayoutId id="2147483717" r:id="rId25"/>
    <p:sldLayoutId id="2147483720" r:id="rId26"/>
    <p:sldLayoutId id="2147483723" r:id="rId27"/>
    <p:sldLayoutId id="2147483722" r:id="rId28"/>
    <p:sldLayoutId id="2147483724" r:id="rId29"/>
  </p:sldLayoutIdLst>
  <p:hf sldNum="0" hdr="0" ftr="0" dt="0"/>
  <p:txStyles>
    <p:titleStyle>
      <a:lvl1pPr algn="l" defTabSz="1300525" rtl="0" eaLnBrk="1" latinLnBrk="0" hangingPunct="1">
        <a:lnSpc>
          <a:spcPct val="85000"/>
        </a:lnSpc>
        <a:spcBef>
          <a:spcPct val="0"/>
        </a:spcBef>
        <a:buNone/>
        <a:defRPr lang="en-US" sz="3983" b="0" kern="1200" cap="none" spc="0" baseline="0" dirty="0" smtClean="0">
          <a:solidFill>
            <a:schemeClr val="tx1"/>
          </a:solidFill>
          <a:latin typeface="+mj-lt"/>
          <a:ea typeface="+mj-ea"/>
          <a:cs typeface="Arial" pitchFamily="34" charset="0"/>
        </a:defRPr>
      </a:lvl1pPr>
    </p:titleStyle>
    <p:bodyStyle>
      <a:lvl1pPr marL="419961" indent="-419961" algn="l" defTabSz="910367" rtl="0" eaLnBrk="1" latinLnBrk="0" hangingPunct="1">
        <a:lnSpc>
          <a:spcPct val="100000"/>
        </a:lnSpc>
        <a:spcBef>
          <a:spcPts val="0"/>
        </a:spcBef>
        <a:spcAft>
          <a:spcPts val="853"/>
        </a:spcAft>
        <a:buClr>
          <a:schemeClr val="accent1"/>
        </a:buClr>
        <a:buSzPct val="80000"/>
        <a:buFont typeface="Wingdings" charset="2"/>
        <a:buChar char="§"/>
        <a:tabLst/>
        <a:defRPr lang="en-US" sz="3129" b="0" kern="1200" dirty="0" smtClean="0">
          <a:solidFill>
            <a:schemeClr val="tx1"/>
          </a:solidFill>
          <a:latin typeface="+mn-lt"/>
          <a:ea typeface="+mn-ea"/>
          <a:cs typeface="+mn-cs"/>
        </a:defRPr>
      </a:lvl1pPr>
      <a:lvl2pPr marL="824118" indent="-404157" algn="l" defTabSz="910367" rtl="0" eaLnBrk="1" latinLnBrk="0" hangingPunct="1">
        <a:lnSpc>
          <a:spcPct val="100000"/>
        </a:lnSpc>
        <a:spcBef>
          <a:spcPts val="0"/>
        </a:spcBef>
        <a:spcAft>
          <a:spcPts val="853"/>
        </a:spcAft>
        <a:buClr>
          <a:schemeClr val="accent5">
            <a:lumMod val="50000"/>
          </a:schemeClr>
        </a:buClr>
        <a:buSzPct val="100000"/>
        <a:buFont typeface=".AppleSystemUIFont" charset="0"/>
        <a:buChar char="-"/>
        <a:tabLst/>
        <a:defRPr lang="en-US" sz="2844" b="0" kern="1200" dirty="0" smtClean="0">
          <a:solidFill>
            <a:schemeClr val="tx1"/>
          </a:solidFill>
          <a:latin typeface="+mn-lt"/>
          <a:ea typeface="+mn-ea"/>
          <a:cs typeface="+mn-cs"/>
        </a:defRPr>
      </a:lvl2pPr>
      <a:lvl3pPr marL="1146990" indent="-322874" algn="l" defTabSz="910367" rtl="0" eaLnBrk="1" latinLnBrk="0" hangingPunct="1">
        <a:lnSpc>
          <a:spcPct val="100000"/>
        </a:lnSpc>
        <a:spcBef>
          <a:spcPts val="0"/>
        </a:spcBef>
        <a:spcAft>
          <a:spcPts val="853"/>
        </a:spcAft>
        <a:buClr>
          <a:schemeClr val="accent1"/>
        </a:buClr>
        <a:buSzPct val="80000"/>
        <a:buFont typeface="Wingdings" charset="2"/>
        <a:buChar char="§"/>
        <a:tabLst/>
        <a:defRPr lang="en-US" sz="2561" b="0" kern="1200" dirty="0" smtClean="0">
          <a:solidFill>
            <a:schemeClr val="tx1"/>
          </a:solidFill>
          <a:latin typeface="+mn-lt"/>
          <a:ea typeface="+mn-ea"/>
          <a:cs typeface="+mn-cs"/>
        </a:defRPr>
      </a:lvl3pPr>
      <a:lvl4pPr marL="1463090" indent="-316100" algn="l" defTabSz="910367" rtl="0" eaLnBrk="1" latinLnBrk="0" hangingPunct="1">
        <a:lnSpc>
          <a:spcPct val="100000"/>
        </a:lnSpc>
        <a:spcBef>
          <a:spcPts val="0"/>
        </a:spcBef>
        <a:spcAft>
          <a:spcPts val="853"/>
        </a:spcAft>
        <a:buClr>
          <a:schemeClr val="accent5">
            <a:lumMod val="50000"/>
          </a:schemeClr>
        </a:buClr>
        <a:buSzPct val="100000"/>
        <a:buFont typeface=".AppleSystemUIFont" charset="0"/>
        <a:buChar char="-"/>
        <a:tabLst/>
        <a:defRPr lang="en-US" sz="2276" b="0" kern="1200" dirty="0" smtClean="0">
          <a:solidFill>
            <a:schemeClr val="tx1"/>
          </a:solidFill>
          <a:latin typeface="+mn-lt"/>
          <a:ea typeface="+mn-ea"/>
          <a:cs typeface="+mn-cs"/>
        </a:defRPr>
      </a:lvl4pPr>
      <a:lvl5pPr marL="1867247" indent="-322874" algn="l" defTabSz="910367" rtl="0" eaLnBrk="1" latinLnBrk="0" hangingPunct="1">
        <a:lnSpc>
          <a:spcPct val="200000"/>
        </a:lnSpc>
        <a:spcBef>
          <a:spcPts val="0"/>
        </a:spcBef>
        <a:buClr>
          <a:srgbClr val="18A3AC"/>
        </a:buClr>
        <a:buSzPct val="80000"/>
        <a:buFont typeface="Wingdings" charset="2"/>
        <a:buChar char="§"/>
        <a:defRPr lang="en-US" sz="2844" b="0" kern="1200" dirty="0">
          <a:solidFill>
            <a:schemeClr val="tx1"/>
          </a:solidFill>
          <a:latin typeface="+mj-lt"/>
          <a:ea typeface="+mn-ea"/>
          <a:cs typeface="+mn-cs"/>
        </a:defRPr>
      </a:lvl5pPr>
      <a:lvl6pPr marL="3576443" indent="-325131" algn="l" defTabSz="1300525"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705" indent="-325131" algn="l" defTabSz="1300525"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968" indent="-325131" algn="l" defTabSz="1300525"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7230" indent="-325131" algn="l" defTabSz="1300525" rtl="0" eaLnBrk="1" latinLnBrk="0" hangingPunct="1">
        <a:spcBef>
          <a:spcPct val="20000"/>
        </a:spcBef>
        <a:buFont typeface="Arial" pitchFamily="34" charset="0"/>
        <a:buChar char="•"/>
        <a:defRPr sz="2844" kern="1200">
          <a:solidFill>
            <a:schemeClr val="tx1"/>
          </a:solidFill>
          <a:latin typeface="+mn-lt"/>
          <a:ea typeface="+mn-ea"/>
          <a:cs typeface="+mn-cs"/>
        </a:defRPr>
      </a:lvl9pPr>
    </p:bodyStyle>
    <p:otherStyle>
      <a:defPPr>
        <a:defRPr lang="en-US"/>
      </a:defPPr>
      <a:lvl1pPr marL="0" algn="l" defTabSz="1300525" rtl="0" eaLnBrk="1" latinLnBrk="0" hangingPunct="1">
        <a:defRPr sz="2561" kern="1200">
          <a:solidFill>
            <a:schemeClr val="tx1"/>
          </a:solidFill>
          <a:latin typeface="+mn-lt"/>
          <a:ea typeface="+mn-ea"/>
          <a:cs typeface="+mn-cs"/>
        </a:defRPr>
      </a:lvl1pPr>
      <a:lvl2pPr marL="650263" algn="l" defTabSz="1300525" rtl="0" eaLnBrk="1" latinLnBrk="0" hangingPunct="1">
        <a:defRPr sz="2561" kern="1200">
          <a:solidFill>
            <a:schemeClr val="tx1"/>
          </a:solidFill>
          <a:latin typeface="+mn-lt"/>
          <a:ea typeface="+mn-ea"/>
          <a:cs typeface="+mn-cs"/>
        </a:defRPr>
      </a:lvl2pPr>
      <a:lvl3pPr marL="1300525" algn="l" defTabSz="1300525" rtl="0" eaLnBrk="1" latinLnBrk="0" hangingPunct="1">
        <a:defRPr sz="2561" kern="1200">
          <a:solidFill>
            <a:schemeClr val="tx1"/>
          </a:solidFill>
          <a:latin typeface="+mn-lt"/>
          <a:ea typeface="+mn-ea"/>
          <a:cs typeface="+mn-cs"/>
        </a:defRPr>
      </a:lvl3pPr>
      <a:lvl4pPr marL="1950788" algn="l" defTabSz="1300525" rtl="0" eaLnBrk="1" latinLnBrk="0" hangingPunct="1">
        <a:defRPr sz="2561" kern="1200">
          <a:solidFill>
            <a:schemeClr val="tx1"/>
          </a:solidFill>
          <a:latin typeface="+mn-lt"/>
          <a:ea typeface="+mn-ea"/>
          <a:cs typeface="+mn-cs"/>
        </a:defRPr>
      </a:lvl4pPr>
      <a:lvl5pPr marL="2601049" algn="l" defTabSz="1300525" rtl="0" eaLnBrk="1" latinLnBrk="0" hangingPunct="1">
        <a:defRPr sz="2561" kern="1200">
          <a:solidFill>
            <a:schemeClr val="tx1"/>
          </a:solidFill>
          <a:latin typeface="+mn-lt"/>
          <a:ea typeface="+mn-ea"/>
          <a:cs typeface="+mn-cs"/>
        </a:defRPr>
      </a:lvl5pPr>
      <a:lvl6pPr marL="3251312" algn="l" defTabSz="1300525" rtl="0" eaLnBrk="1" latinLnBrk="0" hangingPunct="1">
        <a:defRPr sz="2561" kern="1200">
          <a:solidFill>
            <a:schemeClr val="tx1"/>
          </a:solidFill>
          <a:latin typeface="+mn-lt"/>
          <a:ea typeface="+mn-ea"/>
          <a:cs typeface="+mn-cs"/>
        </a:defRPr>
      </a:lvl6pPr>
      <a:lvl7pPr marL="3901574" algn="l" defTabSz="1300525" rtl="0" eaLnBrk="1" latinLnBrk="0" hangingPunct="1">
        <a:defRPr sz="2561" kern="1200">
          <a:solidFill>
            <a:schemeClr val="tx1"/>
          </a:solidFill>
          <a:latin typeface="+mn-lt"/>
          <a:ea typeface="+mn-ea"/>
          <a:cs typeface="+mn-cs"/>
        </a:defRPr>
      </a:lvl7pPr>
      <a:lvl8pPr marL="4551836" algn="l" defTabSz="1300525" rtl="0" eaLnBrk="1" latinLnBrk="0" hangingPunct="1">
        <a:defRPr sz="2561" kern="1200">
          <a:solidFill>
            <a:schemeClr val="tx1"/>
          </a:solidFill>
          <a:latin typeface="+mn-lt"/>
          <a:ea typeface="+mn-ea"/>
          <a:cs typeface="+mn-cs"/>
        </a:defRPr>
      </a:lvl8pPr>
      <a:lvl9pPr marL="5202099" algn="l" defTabSz="1300525" rtl="0" eaLnBrk="1" latinLnBrk="0" hangingPunct="1">
        <a:defRPr sz="256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871724" y="2657501"/>
            <a:ext cx="15431895" cy="556002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Placeholder 1"/>
          <p:cNvSpPr>
            <a:spLocks noGrp="1"/>
          </p:cNvSpPr>
          <p:nvPr>
            <p:ph type="title"/>
          </p:nvPr>
        </p:nvSpPr>
        <p:spPr>
          <a:xfrm>
            <a:off x="860160" y="604448"/>
            <a:ext cx="15500003" cy="869617"/>
          </a:xfrm>
          <a:prstGeom prst="rect">
            <a:avLst/>
          </a:prstGeom>
        </p:spPr>
        <p:txBody>
          <a:bodyPr vert="horz" wrap="square" lIns="91440" tIns="45720" rIns="91440" bIns="45720" rtlCol="0" anchor="t" anchorCtr="0">
            <a:noAutofit/>
          </a:bodyPr>
          <a:lstStyle/>
          <a:p>
            <a:r>
              <a:rPr lang="en-US" dirty="0"/>
              <a:t>Slide Title Here</a:t>
            </a:r>
          </a:p>
        </p:txBody>
      </p:sp>
      <p:sp>
        <p:nvSpPr>
          <p:cNvPr id="11" name="Footer Placeholder 5"/>
          <p:cNvSpPr>
            <a:spLocks noGrp="1"/>
          </p:cNvSpPr>
          <p:nvPr>
            <p:ph type="ftr" sz="quarter" idx="3"/>
          </p:nvPr>
        </p:nvSpPr>
        <p:spPr>
          <a:xfrm>
            <a:off x="1039489" y="9201961"/>
            <a:ext cx="8175007" cy="196238"/>
          </a:xfrm>
          <a:prstGeom prst="rect">
            <a:avLst/>
          </a:prstGeom>
        </p:spPr>
        <p:txBody>
          <a:bodyPr vert="horz" wrap="square" lIns="0" tIns="0" rIns="0" bIns="0" rtlCol="0" anchor="b" anchorCtr="0"/>
          <a:lstStyle>
            <a:lvl1pPr algn="l">
              <a:defRPr sz="996" i="0">
                <a:solidFill>
                  <a:schemeClr val="tx1"/>
                </a:solidFill>
                <a:latin typeface="Arial" pitchFamily="34" charset="0"/>
                <a:cs typeface="Arial" pitchFamily="34" charset="0"/>
              </a:defRPr>
            </a:lvl1pPr>
          </a:lstStyle>
          <a:p>
            <a:endParaRPr lang="en-US" dirty="0"/>
          </a:p>
        </p:txBody>
      </p:sp>
      <p:sp>
        <p:nvSpPr>
          <p:cNvPr id="12" name="Slide Number Placeholder 6"/>
          <p:cNvSpPr>
            <a:spLocks noGrp="1"/>
          </p:cNvSpPr>
          <p:nvPr>
            <p:ph type="sldNum" sz="quarter" idx="4"/>
          </p:nvPr>
        </p:nvSpPr>
        <p:spPr>
          <a:xfrm>
            <a:off x="516011" y="9178318"/>
            <a:ext cx="466618" cy="220776"/>
          </a:xfrm>
          <a:prstGeom prst="rect">
            <a:avLst/>
          </a:prstGeom>
        </p:spPr>
        <p:txBody>
          <a:bodyPr vert="horz" wrap="square" lIns="0" tIns="0" rIns="0" bIns="0" rtlCol="0" anchor="b" anchorCtr="0"/>
          <a:lstStyle>
            <a:lvl1pPr algn="l">
              <a:defRPr sz="996"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692407" y="8889003"/>
            <a:ext cx="159554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p:nvCxnSpPr>
        <p:spPr>
          <a:xfrm>
            <a:off x="526832" y="8889003"/>
            <a:ext cx="16299847"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p:nvSpPr>
        <p:spPr bwMode="auto">
          <a:xfrm>
            <a:off x="15916317" y="9103363"/>
            <a:ext cx="912169" cy="438185"/>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30048" tIns="65024" rIns="130048" bIns="65024" numCol="1" anchor="t" anchorCtr="0" compatLnSpc="1">
            <a:prstTxWarp prst="textNoShape">
              <a:avLst/>
            </a:prstTxWarp>
          </a:bodyPr>
          <a:lstStyle/>
          <a:p>
            <a:endParaRPr lang="en-US" sz="5405"/>
          </a:p>
        </p:txBody>
      </p:sp>
    </p:spTree>
    <p:extLst>
      <p:ext uri="{BB962C8B-B14F-4D97-AF65-F5344CB8AC3E}">
        <p14:creationId xmlns:p14="http://schemas.microsoft.com/office/powerpoint/2010/main" val="301409361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p:hf sldNum="0" hdr="0" ftr="0" dt="0"/>
  <p:txStyles>
    <p:titleStyle>
      <a:lvl1pPr algn="l" defTabSz="1300525" rtl="0" eaLnBrk="1" latinLnBrk="0" hangingPunct="1">
        <a:lnSpc>
          <a:spcPct val="85000"/>
        </a:lnSpc>
        <a:spcBef>
          <a:spcPct val="0"/>
        </a:spcBef>
        <a:buNone/>
        <a:defRPr lang="en-US" sz="3983" b="0" kern="1200" cap="none" spc="0" baseline="0" dirty="0" smtClean="0">
          <a:solidFill>
            <a:schemeClr val="tx1"/>
          </a:solidFill>
          <a:latin typeface="+mj-lt"/>
          <a:ea typeface="+mj-ea"/>
          <a:cs typeface="Arial" pitchFamily="34" charset="0"/>
        </a:defRPr>
      </a:lvl1pPr>
    </p:titleStyle>
    <p:bodyStyle>
      <a:lvl1pPr marL="419961" indent="-419961" algn="l" defTabSz="910367" rtl="0" eaLnBrk="1" latinLnBrk="0" hangingPunct="1">
        <a:lnSpc>
          <a:spcPct val="100000"/>
        </a:lnSpc>
        <a:spcBef>
          <a:spcPts val="0"/>
        </a:spcBef>
        <a:spcAft>
          <a:spcPts val="1422"/>
        </a:spcAft>
        <a:buClr>
          <a:schemeClr val="accent1"/>
        </a:buClr>
        <a:buSzPct val="80000"/>
        <a:buFont typeface="Wingdings" charset="2"/>
        <a:buChar char="§"/>
        <a:tabLst/>
        <a:defRPr lang="en-US" sz="3129" b="0" kern="1200" dirty="0" smtClean="0">
          <a:solidFill>
            <a:schemeClr val="tx1"/>
          </a:solidFill>
          <a:latin typeface="+mn-lt"/>
          <a:ea typeface="+mn-ea"/>
          <a:cs typeface="+mn-cs"/>
        </a:defRPr>
      </a:lvl1pPr>
      <a:lvl2pPr marL="824118" indent="-404157" algn="l" defTabSz="910367" rtl="0" eaLnBrk="1" latinLnBrk="0" hangingPunct="1">
        <a:lnSpc>
          <a:spcPct val="100000"/>
        </a:lnSpc>
        <a:spcBef>
          <a:spcPts val="0"/>
        </a:spcBef>
        <a:spcAft>
          <a:spcPts val="1422"/>
        </a:spcAft>
        <a:buClr>
          <a:schemeClr val="accent5">
            <a:lumMod val="50000"/>
          </a:schemeClr>
        </a:buClr>
        <a:buSzPct val="100000"/>
        <a:buFont typeface=".AppleSystemUIFont" charset="0"/>
        <a:buChar char="-"/>
        <a:tabLst/>
        <a:defRPr lang="en-US" sz="2844" b="0" kern="1200" dirty="0" smtClean="0">
          <a:solidFill>
            <a:schemeClr val="tx1"/>
          </a:solidFill>
          <a:latin typeface="+mn-lt"/>
          <a:ea typeface="+mn-ea"/>
          <a:cs typeface="+mn-cs"/>
        </a:defRPr>
      </a:lvl2pPr>
      <a:lvl3pPr marL="1146990" indent="-322874" algn="l" defTabSz="910367" rtl="0" eaLnBrk="1" latinLnBrk="0" hangingPunct="1">
        <a:lnSpc>
          <a:spcPct val="100000"/>
        </a:lnSpc>
        <a:spcBef>
          <a:spcPts val="0"/>
        </a:spcBef>
        <a:spcAft>
          <a:spcPts val="1422"/>
        </a:spcAft>
        <a:buClr>
          <a:schemeClr val="accent1"/>
        </a:buClr>
        <a:buSzPct val="80000"/>
        <a:buFont typeface="Wingdings" charset="2"/>
        <a:buChar char="§"/>
        <a:tabLst/>
        <a:defRPr lang="en-US" sz="2561" b="0" kern="1200" dirty="0" smtClean="0">
          <a:solidFill>
            <a:schemeClr val="tx1"/>
          </a:solidFill>
          <a:latin typeface="+mn-lt"/>
          <a:ea typeface="+mn-ea"/>
          <a:cs typeface="+mn-cs"/>
        </a:defRPr>
      </a:lvl3pPr>
      <a:lvl4pPr marL="1463090" indent="-316100" algn="l" defTabSz="910367" rtl="0" eaLnBrk="1" latinLnBrk="0" hangingPunct="1">
        <a:lnSpc>
          <a:spcPct val="100000"/>
        </a:lnSpc>
        <a:spcBef>
          <a:spcPts val="0"/>
        </a:spcBef>
        <a:spcAft>
          <a:spcPts val="1422"/>
        </a:spcAft>
        <a:buClr>
          <a:schemeClr val="accent5">
            <a:lumMod val="50000"/>
          </a:schemeClr>
        </a:buClr>
        <a:buSzPct val="100000"/>
        <a:buFont typeface=".AppleSystemUIFont" charset="0"/>
        <a:buChar char="-"/>
        <a:tabLst/>
        <a:defRPr lang="en-US" sz="2276" b="0" kern="1200" dirty="0" smtClean="0">
          <a:solidFill>
            <a:schemeClr val="tx1"/>
          </a:solidFill>
          <a:latin typeface="+mn-lt"/>
          <a:ea typeface="+mn-ea"/>
          <a:cs typeface="+mn-cs"/>
        </a:defRPr>
      </a:lvl4pPr>
      <a:lvl5pPr marL="1867247" indent="-322874" algn="l" defTabSz="910367" rtl="0" eaLnBrk="1" latinLnBrk="0" hangingPunct="1">
        <a:lnSpc>
          <a:spcPct val="100000"/>
        </a:lnSpc>
        <a:spcBef>
          <a:spcPts val="0"/>
        </a:spcBef>
        <a:spcAft>
          <a:spcPts val="1422"/>
        </a:spcAft>
        <a:buClr>
          <a:schemeClr val="accent1"/>
        </a:buClr>
        <a:buSzPct val="80000"/>
        <a:buFont typeface="Wingdings" charset="2"/>
        <a:buChar char="§"/>
        <a:defRPr lang="en-US" sz="1991" b="0" kern="1200" dirty="0">
          <a:solidFill>
            <a:schemeClr val="tx1"/>
          </a:solidFill>
          <a:latin typeface="+mn-lt"/>
          <a:ea typeface="+mn-ea"/>
          <a:cs typeface="+mn-cs"/>
        </a:defRPr>
      </a:lvl5pPr>
      <a:lvl6pPr marL="3576443" indent="-325131" algn="l" defTabSz="1300525"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705" indent="-325131" algn="l" defTabSz="1300525"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968" indent="-325131" algn="l" defTabSz="1300525"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7230" indent="-325131" algn="l" defTabSz="1300525" rtl="0" eaLnBrk="1" latinLnBrk="0" hangingPunct="1">
        <a:spcBef>
          <a:spcPct val="20000"/>
        </a:spcBef>
        <a:buFont typeface="Arial" pitchFamily="34" charset="0"/>
        <a:buChar char="•"/>
        <a:defRPr sz="2844" kern="1200">
          <a:solidFill>
            <a:schemeClr val="tx1"/>
          </a:solidFill>
          <a:latin typeface="+mn-lt"/>
          <a:ea typeface="+mn-ea"/>
          <a:cs typeface="+mn-cs"/>
        </a:defRPr>
      </a:lvl9pPr>
    </p:bodyStyle>
    <p:otherStyle>
      <a:defPPr>
        <a:defRPr lang="en-US"/>
      </a:defPPr>
      <a:lvl1pPr marL="0" algn="l" defTabSz="1300525" rtl="0" eaLnBrk="1" latinLnBrk="0" hangingPunct="1">
        <a:defRPr sz="2561" kern="1200">
          <a:solidFill>
            <a:schemeClr val="tx1"/>
          </a:solidFill>
          <a:latin typeface="+mn-lt"/>
          <a:ea typeface="+mn-ea"/>
          <a:cs typeface="+mn-cs"/>
        </a:defRPr>
      </a:lvl1pPr>
      <a:lvl2pPr marL="650263" algn="l" defTabSz="1300525" rtl="0" eaLnBrk="1" latinLnBrk="0" hangingPunct="1">
        <a:defRPr sz="2561" kern="1200">
          <a:solidFill>
            <a:schemeClr val="tx1"/>
          </a:solidFill>
          <a:latin typeface="+mn-lt"/>
          <a:ea typeface="+mn-ea"/>
          <a:cs typeface="+mn-cs"/>
        </a:defRPr>
      </a:lvl2pPr>
      <a:lvl3pPr marL="1300525" algn="l" defTabSz="1300525" rtl="0" eaLnBrk="1" latinLnBrk="0" hangingPunct="1">
        <a:defRPr sz="2561" kern="1200">
          <a:solidFill>
            <a:schemeClr val="tx1"/>
          </a:solidFill>
          <a:latin typeface="+mn-lt"/>
          <a:ea typeface="+mn-ea"/>
          <a:cs typeface="+mn-cs"/>
        </a:defRPr>
      </a:lvl3pPr>
      <a:lvl4pPr marL="1950788" algn="l" defTabSz="1300525" rtl="0" eaLnBrk="1" latinLnBrk="0" hangingPunct="1">
        <a:defRPr sz="2561" kern="1200">
          <a:solidFill>
            <a:schemeClr val="tx1"/>
          </a:solidFill>
          <a:latin typeface="+mn-lt"/>
          <a:ea typeface="+mn-ea"/>
          <a:cs typeface="+mn-cs"/>
        </a:defRPr>
      </a:lvl4pPr>
      <a:lvl5pPr marL="2601049" algn="l" defTabSz="1300525" rtl="0" eaLnBrk="1" latinLnBrk="0" hangingPunct="1">
        <a:defRPr sz="2561" kern="1200">
          <a:solidFill>
            <a:schemeClr val="tx1"/>
          </a:solidFill>
          <a:latin typeface="+mn-lt"/>
          <a:ea typeface="+mn-ea"/>
          <a:cs typeface="+mn-cs"/>
        </a:defRPr>
      </a:lvl5pPr>
      <a:lvl6pPr marL="3251312" algn="l" defTabSz="1300525" rtl="0" eaLnBrk="1" latinLnBrk="0" hangingPunct="1">
        <a:defRPr sz="2561" kern="1200">
          <a:solidFill>
            <a:schemeClr val="tx1"/>
          </a:solidFill>
          <a:latin typeface="+mn-lt"/>
          <a:ea typeface="+mn-ea"/>
          <a:cs typeface="+mn-cs"/>
        </a:defRPr>
      </a:lvl6pPr>
      <a:lvl7pPr marL="3901574" algn="l" defTabSz="1300525" rtl="0" eaLnBrk="1" latinLnBrk="0" hangingPunct="1">
        <a:defRPr sz="2561" kern="1200">
          <a:solidFill>
            <a:schemeClr val="tx1"/>
          </a:solidFill>
          <a:latin typeface="+mn-lt"/>
          <a:ea typeface="+mn-ea"/>
          <a:cs typeface="+mn-cs"/>
        </a:defRPr>
      </a:lvl7pPr>
      <a:lvl8pPr marL="4551836" algn="l" defTabSz="1300525" rtl="0" eaLnBrk="1" latinLnBrk="0" hangingPunct="1">
        <a:defRPr sz="2561" kern="1200">
          <a:solidFill>
            <a:schemeClr val="tx1"/>
          </a:solidFill>
          <a:latin typeface="+mn-lt"/>
          <a:ea typeface="+mn-ea"/>
          <a:cs typeface="+mn-cs"/>
        </a:defRPr>
      </a:lvl8pPr>
      <a:lvl9pPr marL="5202099" algn="l" defTabSz="1300525" rtl="0" eaLnBrk="1" latinLnBrk="0" hangingPunct="1">
        <a:defRPr sz="256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3.tiff"/></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6.xml"/><Relationship Id="rId5" Type="http://schemas.openxmlformats.org/officeDocument/2006/relationships/image" Target="../media/image36.png"/><Relationship Id="rId4" Type="http://schemas.openxmlformats.org/officeDocument/2006/relationships/image" Target="../media/image35.tif"/></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47.emf"/><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1.xml"/><Relationship Id="rId1" Type="http://schemas.openxmlformats.org/officeDocument/2006/relationships/video" Target="https://www.youtube.com/embed/hpw53zNkIb0?feature=oemb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36.xml"/><Relationship Id="rId6" Type="http://schemas.openxmlformats.org/officeDocument/2006/relationships/image" Target="../media/image54.tiff"/><Relationship Id="rId5" Type="http://schemas.openxmlformats.org/officeDocument/2006/relationships/image" Target="../media/image53.tif"/><Relationship Id="rId4" Type="http://schemas.openxmlformats.org/officeDocument/2006/relationships/image" Target="../media/image52.tiff"/></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37.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18.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3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3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5.pn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87.tif"/><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image" Target="../media/image88.tif"/><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24.pn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title"/>
          </p:nvPr>
        </p:nvSpPr>
        <p:spPr>
          <a:xfrm>
            <a:off x="1487265" y="2388929"/>
            <a:ext cx="9942735" cy="2487871"/>
          </a:xfrm>
          <a:prstGeom prst="rect">
            <a:avLst/>
          </a:prstGeom>
        </p:spPr>
        <p:txBody>
          <a:bodyPr/>
          <a:lstStyle/>
          <a:p>
            <a:pPr defTabSz="479068">
              <a:defRPr sz="5200">
                <a:solidFill>
                  <a:srgbClr val="8EF4EF"/>
                </a:solidFill>
                <a:effectLst>
                  <a:outerShdw blurRad="38100" dist="20828" dir="5400000" rotWithShape="0">
                    <a:srgbClr val="000000"/>
                  </a:outerShdw>
                </a:effectLst>
              </a:defRPr>
            </a:pPr>
            <a:r>
              <a:rPr lang="en-US" sz="4500" dirty="0">
                <a:solidFill>
                  <a:srgbClr val="000000"/>
                </a:solidFill>
                <a:latin typeface="Avenir Book" panose="02000503020000020003" pitchFamily="2" charset="0"/>
              </a:rPr>
              <a:t>Wellbeing and Mindfulness for The Health Professions Educator </a:t>
            </a:r>
            <a:br>
              <a:rPr lang="en-US" sz="4500" dirty="0">
                <a:solidFill>
                  <a:srgbClr val="000000"/>
                </a:solidFill>
                <a:latin typeface="Avenir Book" panose="02000503020000020003" pitchFamily="2" charset="0"/>
              </a:rPr>
            </a:br>
            <a:br>
              <a:rPr lang="en-US" sz="4500" dirty="0">
                <a:solidFill>
                  <a:srgbClr val="000000"/>
                </a:solidFill>
                <a:latin typeface="Avenir Book" panose="02000503020000020003" pitchFamily="2" charset="0"/>
              </a:rPr>
            </a:br>
            <a:endParaRPr sz="3500" dirty="0">
              <a:solidFill>
                <a:srgbClr val="000000"/>
              </a:solidFill>
              <a:latin typeface="Avenir Book" panose="02000503020000020003" pitchFamily="2" charset="0"/>
            </a:endParaRPr>
          </a:p>
        </p:txBody>
      </p:sp>
      <p:sp>
        <p:nvSpPr>
          <p:cNvPr id="7" name="Text Placeholder 6">
            <a:extLst>
              <a:ext uri="{FF2B5EF4-FFF2-40B4-BE49-F238E27FC236}">
                <a16:creationId xmlns:a16="http://schemas.microsoft.com/office/drawing/2014/main" id="{AB595FE5-1D6C-1046-9104-AC2397260E02}"/>
              </a:ext>
            </a:extLst>
          </p:cNvPr>
          <p:cNvSpPr>
            <a:spLocks noGrp="1"/>
          </p:cNvSpPr>
          <p:nvPr>
            <p:ph type="body" sz="quarter" idx="10"/>
          </p:nvPr>
        </p:nvSpPr>
        <p:spPr>
          <a:xfrm>
            <a:off x="1487265" y="6534546"/>
            <a:ext cx="7948495" cy="809186"/>
          </a:xfrm>
        </p:spPr>
        <p:txBody>
          <a:bodyPr/>
          <a:lstStyle/>
          <a:p>
            <a:r>
              <a:rPr lang="en-US" dirty="0">
                <a:solidFill>
                  <a:srgbClr val="000000"/>
                </a:solidFill>
              </a:rPr>
              <a:t>Carter </a:t>
            </a:r>
            <a:r>
              <a:rPr lang="en-US" dirty="0" err="1">
                <a:solidFill>
                  <a:srgbClr val="000000"/>
                </a:solidFill>
              </a:rPr>
              <a:t>Lebares</a:t>
            </a:r>
            <a:r>
              <a:rPr lang="en-US" dirty="0">
                <a:solidFill>
                  <a:srgbClr val="000000"/>
                </a:solidFill>
              </a:rPr>
              <a:t>, MD, FACS</a:t>
            </a:r>
          </a:p>
          <a:p>
            <a:r>
              <a:rPr lang="en-US" dirty="0">
                <a:solidFill>
                  <a:srgbClr val="000000"/>
                </a:solidFill>
              </a:rPr>
              <a:t>Associate Professor of Surgery, UCSF</a:t>
            </a:r>
          </a:p>
          <a:p>
            <a:r>
              <a:rPr lang="en-US" dirty="0">
                <a:solidFill>
                  <a:srgbClr val="000000"/>
                </a:solidFill>
              </a:rPr>
              <a:t>Director, UCSF Center for Mindfulness in Surgery</a:t>
            </a:r>
          </a:p>
          <a:p>
            <a:r>
              <a:rPr lang="en-US" dirty="0">
                <a:solidFill>
                  <a:srgbClr val="000000"/>
                </a:solidFill>
              </a:rPr>
              <a:t>Sept 13</a:t>
            </a:r>
            <a:r>
              <a:rPr lang="en-US" baseline="30000" dirty="0">
                <a:solidFill>
                  <a:srgbClr val="000000"/>
                </a:solidFill>
              </a:rPr>
              <a:t>th</a:t>
            </a:r>
            <a:r>
              <a:rPr lang="en-US" dirty="0">
                <a:solidFill>
                  <a:srgbClr val="000000"/>
                </a:solidFill>
              </a:rPr>
              <a:t>, 2022 Virginia Tech Carilion School of Medicine</a:t>
            </a:r>
          </a:p>
        </p:txBody>
      </p:sp>
      <p:pic>
        <p:nvPicPr>
          <p:cNvPr id="4" name="pasted-image.tiff">
            <a:extLst>
              <a:ext uri="{FF2B5EF4-FFF2-40B4-BE49-F238E27FC236}">
                <a16:creationId xmlns:a16="http://schemas.microsoft.com/office/drawing/2014/main" id="{026491A5-1662-C84D-B6C7-19A2516A1A50}"/>
              </a:ext>
            </a:extLst>
          </p:cNvPr>
          <p:cNvPicPr>
            <a:picLocks noChangeAspect="1"/>
          </p:cNvPicPr>
          <p:nvPr/>
        </p:nvPicPr>
        <p:blipFill>
          <a:blip r:embed="rId3"/>
          <a:stretch>
            <a:fillRect/>
          </a:stretch>
        </p:blipFill>
        <p:spPr>
          <a:xfrm>
            <a:off x="6959600" y="4070028"/>
            <a:ext cx="3708401" cy="2464518"/>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10;&#10;Description automatically generated">
            <a:extLst>
              <a:ext uri="{FF2B5EF4-FFF2-40B4-BE49-F238E27FC236}">
                <a16:creationId xmlns:a16="http://schemas.microsoft.com/office/drawing/2014/main" id="{4D9BA393-2ED3-3B84-7054-A1063A5C6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931" y="1962150"/>
            <a:ext cx="7772400" cy="5829300"/>
          </a:xfrm>
          <a:prstGeom prst="rect">
            <a:avLst/>
          </a:prstGeom>
        </p:spPr>
      </p:pic>
      <p:sp>
        <p:nvSpPr>
          <p:cNvPr id="2" name="Well-Being">
            <a:extLst>
              <a:ext uri="{FF2B5EF4-FFF2-40B4-BE49-F238E27FC236}">
                <a16:creationId xmlns:a16="http://schemas.microsoft.com/office/drawing/2014/main" id="{AC1A14AB-4F4D-DA5E-F777-8291D297F2F2}"/>
              </a:ext>
            </a:extLst>
          </p:cNvPr>
          <p:cNvSpPr txBox="1">
            <a:spLocks/>
          </p:cNvSpPr>
          <p:nvPr/>
        </p:nvSpPr>
        <p:spPr>
          <a:xfrm>
            <a:off x="506785" y="717878"/>
            <a:ext cx="15499378" cy="869831"/>
          </a:xfrm>
          <a:prstGeom prst="rect">
            <a:avLst/>
          </a:prstGeom>
        </p:spPr>
        <p:txBody>
          <a:bodyPr vert="horz" wrap="square" lIns="91440" tIns="45720" rIns="91440" bIns="45720" rtlCol="0" anchor="b" anchorCtr="0">
            <a:normAutofit/>
          </a:bodyPr>
          <a:lstStyle>
            <a:lvl1pPr algn="ctr" defTabSz="537463" rtl="0" eaLnBrk="1" latinLnBrk="0" hangingPunct="1">
              <a:lnSpc>
                <a:spcPct val="85000"/>
              </a:lnSpc>
              <a:spcBef>
                <a:spcPts val="1400"/>
              </a:spcBef>
              <a:buNone/>
              <a:defRPr lang="en-US" sz="6440" b="0" kern="1200" cap="none" spc="0" baseline="0">
                <a:solidFill>
                  <a:srgbClr val="000000"/>
                </a:solidFill>
                <a:latin typeface="Avenir Book"/>
                <a:ea typeface="Avenir Book"/>
                <a:cs typeface="Avenir Book"/>
                <a:sym typeface="Avenir Book"/>
              </a:defRPr>
            </a:lvl1pPr>
          </a:lstStyle>
          <a:p>
            <a:r>
              <a:rPr lang="en-US" sz="5400" dirty="0">
                <a:effectLst/>
                <a:latin typeface="Avenir Book" panose="02000503020000020003" pitchFamily="2" charset="0"/>
              </a:rPr>
              <a:t>Individual Stress Differs</a:t>
            </a:r>
          </a:p>
        </p:txBody>
      </p:sp>
    </p:spTree>
    <p:extLst>
      <p:ext uri="{BB962C8B-B14F-4D97-AF65-F5344CB8AC3E}">
        <p14:creationId xmlns:p14="http://schemas.microsoft.com/office/powerpoint/2010/main" val="160793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4" name="Group 564"/>
          <p:cNvGrpSpPr/>
          <p:nvPr/>
        </p:nvGrpSpPr>
        <p:grpSpPr>
          <a:xfrm>
            <a:off x="1539748" y="909145"/>
            <a:ext cx="7820820" cy="7143474"/>
            <a:chOff x="0" y="-201120"/>
            <a:chExt cx="5431834" cy="5727006"/>
          </a:xfrm>
        </p:grpSpPr>
        <p:grpSp>
          <p:nvGrpSpPr>
            <p:cNvPr id="560" name="Group 560"/>
            <p:cNvGrpSpPr/>
            <p:nvPr/>
          </p:nvGrpSpPr>
          <p:grpSpPr>
            <a:xfrm>
              <a:off x="0" y="332748"/>
              <a:ext cx="5431834" cy="4671996"/>
              <a:chOff x="0" y="-1"/>
              <a:chExt cx="5431833" cy="4671995"/>
            </a:xfrm>
          </p:grpSpPr>
          <p:sp>
            <p:nvSpPr>
              <p:cNvPr id="548" name="Shape 548"/>
              <p:cNvSpPr/>
              <p:nvPr/>
            </p:nvSpPr>
            <p:spPr>
              <a:xfrm>
                <a:off x="1778445" y="1818532"/>
                <a:ext cx="1823977" cy="1812031"/>
              </a:xfrm>
              <a:prstGeom prst="ellipse">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a:defRPr sz="2400">
                    <a:solidFill>
                      <a:schemeClr val="accent3">
                        <a:hueOff val="-161208"/>
                        <a:satOff val="21110"/>
                        <a:lumOff val="21634"/>
                      </a:schemeClr>
                    </a:solidFill>
                    <a:effectLst>
                      <a:outerShdw blurRad="38100" dist="12700" dir="5400000" rotWithShape="0">
                        <a:srgbClr val="000000">
                          <a:alpha val="80000"/>
                        </a:srgbClr>
                      </a:outerShdw>
                    </a:effectLst>
                  </a:defRPr>
                </a:pPr>
                <a:endParaRPr sz="2400">
                  <a:solidFill>
                    <a:schemeClr val="tx1"/>
                  </a:solidFill>
                  <a:effectLst>
                    <a:outerShdw sx="1000" sy="1000" rotWithShape="0">
                      <a:srgbClr val="000000">
                        <a:alpha val="80000"/>
                      </a:srgbClr>
                    </a:outerShdw>
                  </a:effectLst>
                  <a:latin typeface="Avenir Book" panose="02000503020000020003" pitchFamily="2" charset="0"/>
                </a:endParaRPr>
              </a:p>
            </p:txBody>
          </p:sp>
          <p:sp>
            <p:nvSpPr>
              <p:cNvPr id="549" name="Shape 549"/>
              <p:cNvSpPr/>
              <p:nvPr/>
            </p:nvSpPr>
            <p:spPr>
              <a:xfrm>
                <a:off x="1944158" y="2387326"/>
                <a:ext cx="1492551" cy="6744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400">
                    <a:solidFill>
                      <a:schemeClr val="accent3">
                        <a:hueOff val="-161208"/>
                        <a:satOff val="21110"/>
                        <a:lumOff val="21634"/>
                      </a:schemeClr>
                    </a:solidFill>
                    <a:effectLst>
                      <a:outerShdw blurRad="38100" dist="12700" dir="5400000" rotWithShape="0">
                        <a:srgbClr val="000000">
                          <a:alpha val="80000"/>
                        </a:srgbClr>
                      </a:outerShdw>
                    </a:effectLst>
                  </a:defRPr>
                </a:lvl1pPr>
              </a:lstStyle>
              <a:p>
                <a:r>
                  <a:rPr>
                    <a:solidFill>
                      <a:srgbClr val="FFFF00"/>
                    </a:solidFill>
                    <a:effectLst>
                      <a:outerShdw sx="1000" sy="1000" rotWithShape="0">
                        <a:srgbClr val="000000">
                          <a:alpha val="80000"/>
                        </a:srgbClr>
                      </a:outerShdw>
                    </a:effectLst>
                    <a:latin typeface="Avenir Book" panose="02000503020000020003" pitchFamily="2" charset="0"/>
                  </a:rPr>
                  <a:t>Cognitive Load Theory</a:t>
                </a:r>
              </a:p>
            </p:txBody>
          </p:sp>
          <p:sp>
            <p:nvSpPr>
              <p:cNvPr id="550" name="Shape 550"/>
              <p:cNvSpPr/>
              <p:nvPr/>
            </p:nvSpPr>
            <p:spPr>
              <a:xfrm>
                <a:off x="3698968" y="2957909"/>
                <a:ext cx="1732865" cy="1714085"/>
              </a:xfrm>
              <a:prstGeom prst="ellipse">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a:defRPr sz="2000">
                    <a:solidFill>
                      <a:schemeClr val="accent3">
                        <a:hueOff val="-161208"/>
                        <a:satOff val="21110"/>
                        <a:lumOff val="21634"/>
                      </a:schemeClr>
                    </a:solidFill>
                    <a:effectLst>
                      <a:outerShdw blurRad="38100" dist="12700" dir="5400000" rotWithShape="0">
                        <a:srgbClr val="000000">
                          <a:alpha val="80000"/>
                        </a:srgbClr>
                      </a:outerShdw>
                    </a:effectLst>
                  </a:defRPr>
                </a:pPr>
                <a:endParaRPr sz="2000">
                  <a:solidFill>
                    <a:schemeClr val="tx1"/>
                  </a:solidFill>
                  <a:effectLst>
                    <a:outerShdw sx="1000" sy="1000" rotWithShape="0">
                      <a:srgbClr val="000000">
                        <a:alpha val="80000"/>
                      </a:srgbClr>
                    </a:outerShdw>
                  </a:effectLst>
                  <a:latin typeface="Avenir Book" panose="02000503020000020003" pitchFamily="2" charset="0"/>
                </a:endParaRPr>
              </a:p>
            </p:txBody>
          </p:sp>
          <p:sp>
            <p:nvSpPr>
              <p:cNvPr id="551" name="Shape 551"/>
              <p:cNvSpPr/>
              <p:nvPr/>
            </p:nvSpPr>
            <p:spPr>
              <a:xfrm>
                <a:off x="3861851" y="3539415"/>
                <a:ext cx="1407100" cy="5510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1900">
                    <a:solidFill>
                      <a:schemeClr val="accent3">
                        <a:hueOff val="-161208"/>
                        <a:satOff val="21110"/>
                        <a:lumOff val="21634"/>
                      </a:schemeClr>
                    </a:solidFill>
                    <a:effectLst>
                      <a:outerShdw blurRad="38100" dist="12700" dir="5400000" rotWithShape="0">
                        <a:srgbClr val="000000">
                          <a:alpha val="80000"/>
                        </a:srgbClr>
                      </a:outerShdw>
                    </a:effectLst>
                  </a:defRPr>
                </a:lvl1pPr>
              </a:lstStyle>
              <a:p>
                <a:r>
                  <a:rPr>
                    <a:solidFill>
                      <a:srgbClr val="FFFF00"/>
                    </a:solidFill>
                    <a:effectLst>
                      <a:outerShdw sx="1000" sy="1000" rotWithShape="0">
                        <a:srgbClr val="000000">
                          <a:alpha val="80000"/>
                        </a:srgbClr>
                      </a:outerShdw>
                    </a:effectLst>
                    <a:latin typeface="Avenir Book" panose="02000503020000020003" pitchFamily="2" charset="0"/>
                  </a:rPr>
                  <a:t>Reduce the Extraneous Load</a:t>
                </a:r>
              </a:p>
            </p:txBody>
          </p:sp>
          <p:sp>
            <p:nvSpPr>
              <p:cNvPr id="552" name="Shape 552"/>
              <p:cNvSpPr/>
              <p:nvPr/>
            </p:nvSpPr>
            <p:spPr>
              <a:xfrm>
                <a:off x="0" y="2915439"/>
                <a:ext cx="1732864" cy="1714085"/>
              </a:xfrm>
              <a:prstGeom prst="ellipse">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a:defRPr sz="2000">
                    <a:solidFill>
                      <a:schemeClr val="accent3">
                        <a:hueOff val="-161208"/>
                        <a:satOff val="21110"/>
                        <a:lumOff val="21634"/>
                      </a:schemeClr>
                    </a:solidFill>
                    <a:effectLst>
                      <a:outerShdw blurRad="38100" dist="12700" dir="5400000" rotWithShape="0">
                        <a:srgbClr val="000000">
                          <a:alpha val="80000"/>
                        </a:srgbClr>
                      </a:outerShdw>
                    </a:effectLst>
                  </a:defRPr>
                </a:pPr>
                <a:endParaRPr sz="2000">
                  <a:solidFill>
                    <a:schemeClr val="tx1"/>
                  </a:solidFill>
                  <a:effectLst>
                    <a:outerShdw sx="1000" sy="1000" rotWithShape="0">
                      <a:srgbClr val="000000">
                        <a:alpha val="80000"/>
                      </a:srgbClr>
                    </a:outerShdw>
                  </a:effectLst>
                  <a:latin typeface="Avenir Book" panose="02000503020000020003" pitchFamily="2" charset="0"/>
                </a:endParaRPr>
              </a:p>
            </p:txBody>
          </p:sp>
          <p:sp>
            <p:nvSpPr>
              <p:cNvPr id="553" name="Shape 553"/>
              <p:cNvSpPr/>
              <p:nvPr/>
            </p:nvSpPr>
            <p:spPr>
              <a:xfrm>
                <a:off x="153496" y="3496945"/>
                <a:ext cx="1428127" cy="5510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1900">
                    <a:solidFill>
                      <a:schemeClr val="accent3">
                        <a:hueOff val="-161208"/>
                        <a:satOff val="21110"/>
                        <a:lumOff val="21634"/>
                      </a:schemeClr>
                    </a:solidFill>
                    <a:effectLst>
                      <a:outerShdw blurRad="38100" dist="12700" dir="5400000" rotWithShape="0">
                        <a:srgbClr val="000000">
                          <a:alpha val="80000"/>
                        </a:srgbClr>
                      </a:outerShdw>
                    </a:effectLst>
                  </a:defRPr>
                </a:lvl1pPr>
              </a:lstStyle>
              <a:p>
                <a:r>
                  <a:rPr dirty="0">
                    <a:solidFill>
                      <a:srgbClr val="FFFF00"/>
                    </a:solidFill>
                    <a:effectLst>
                      <a:outerShdw sx="1000" sy="1000" rotWithShape="0">
                        <a:srgbClr val="000000">
                          <a:alpha val="80000"/>
                        </a:srgbClr>
                      </a:outerShdw>
                    </a:effectLst>
                    <a:latin typeface="Avenir Book" panose="02000503020000020003" pitchFamily="2" charset="0"/>
                  </a:rPr>
                  <a:t>Capitalize on the Germane Load</a:t>
                </a:r>
              </a:p>
            </p:txBody>
          </p:sp>
          <p:sp>
            <p:nvSpPr>
              <p:cNvPr id="554" name="Shape 554"/>
              <p:cNvSpPr/>
              <p:nvPr/>
            </p:nvSpPr>
            <p:spPr>
              <a:xfrm>
                <a:off x="787481" y="1139003"/>
                <a:ext cx="1096469" cy="17799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55" y="11403"/>
                      <a:pt x="8055" y="4203"/>
                      <a:pt x="21600" y="0"/>
                    </a:cubicBezTo>
                  </a:path>
                </a:pathLst>
              </a:custGeom>
              <a:noFill/>
              <a:ln w="63500" cap="flat">
                <a:solidFill>
                  <a:schemeClr val="accent3">
                    <a:hueOff val="-161208"/>
                    <a:satOff val="21110"/>
                    <a:lumOff val="21634"/>
                  </a:schemeClr>
                </a:solidFill>
                <a:prstDash val="solid"/>
                <a:miter lim="400000"/>
              </a:ln>
              <a:effectLst/>
            </p:spPr>
            <p:txBody>
              <a:bodyPr wrap="square" lIns="50800" tIns="50800" rIns="50800" bIns="50800" numCol="1" anchor="t">
                <a:noAutofit/>
              </a:bodyPr>
              <a:lstStyle/>
              <a:p>
                <a:pPr>
                  <a:defRPr sz="3000">
                    <a:effectLst>
                      <a:outerShdw blurRad="38100" dist="12700" dir="5400000" rotWithShape="0">
                        <a:srgbClr val="000000">
                          <a:alpha val="80000"/>
                        </a:srgbClr>
                      </a:outerShdw>
                    </a:effectLst>
                  </a:defRPr>
                </a:pPr>
                <a:endParaRPr sz="3000">
                  <a:solidFill>
                    <a:schemeClr val="tx1"/>
                  </a:solidFill>
                  <a:effectLst>
                    <a:outerShdw sx="1000" sy="1000" rotWithShape="0">
                      <a:srgbClr val="000000">
                        <a:alpha val="80000"/>
                      </a:srgbClr>
                    </a:outerShdw>
                  </a:effectLst>
                  <a:latin typeface="Avenir Book" panose="02000503020000020003" pitchFamily="2" charset="0"/>
                </a:endParaRPr>
              </a:p>
            </p:txBody>
          </p:sp>
          <p:sp>
            <p:nvSpPr>
              <p:cNvPr id="555" name="Shape 555"/>
              <p:cNvSpPr/>
              <p:nvPr/>
            </p:nvSpPr>
            <p:spPr>
              <a:xfrm>
                <a:off x="1598257" y="4175383"/>
                <a:ext cx="2180528" cy="375510"/>
              </a:xfrm>
              <a:custGeom>
                <a:avLst/>
                <a:gdLst/>
                <a:ahLst/>
                <a:cxnLst>
                  <a:cxn ang="0">
                    <a:pos x="wd2" y="hd2"/>
                  </a:cxn>
                  <a:cxn ang="5400000">
                    <a:pos x="wd2" y="hd2"/>
                  </a:cxn>
                  <a:cxn ang="10800000">
                    <a:pos x="wd2" y="hd2"/>
                  </a:cxn>
                  <a:cxn ang="16200000">
                    <a:pos x="wd2" y="hd2"/>
                  </a:cxn>
                </a:cxnLst>
                <a:rect l="0" t="0" r="r" b="b"/>
                <a:pathLst>
                  <a:path w="21600" h="16244" extrusionOk="0">
                    <a:moveTo>
                      <a:pt x="21600" y="0"/>
                    </a:moveTo>
                    <a:cubicBezTo>
                      <a:pt x="15147" y="20534"/>
                      <a:pt x="7947" y="21600"/>
                      <a:pt x="0" y="3198"/>
                    </a:cubicBezTo>
                  </a:path>
                </a:pathLst>
              </a:custGeom>
              <a:noFill/>
              <a:ln w="63500" cap="flat">
                <a:solidFill>
                  <a:schemeClr val="accent3">
                    <a:hueOff val="-161208"/>
                    <a:satOff val="21110"/>
                    <a:lumOff val="21634"/>
                  </a:schemeClr>
                </a:solidFill>
                <a:prstDash val="solid"/>
                <a:miter lim="400000"/>
              </a:ln>
              <a:effectLst/>
            </p:spPr>
            <p:txBody>
              <a:bodyPr wrap="square" lIns="50800" tIns="50800" rIns="50800" bIns="50800" numCol="1" anchor="t">
                <a:noAutofit/>
              </a:bodyPr>
              <a:lstStyle/>
              <a:p>
                <a:pPr>
                  <a:defRPr sz="3000">
                    <a:effectLst>
                      <a:outerShdw blurRad="38100" dist="12700" dir="5400000" rotWithShape="0">
                        <a:srgbClr val="000000">
                          <a:alpha val="80000"/>
                        </a:srgbClr>
                      </a:outerShdw>
                    </a:effectLst>
                  </a:defRPr>
                </a:pPr>
                <a:endParaRPr sz="3000">
                  <a:solidFill>
                    <a:schemeClr val="tx1"/>
                  </a:solidFill>
                  <a:effectLst>
                    <a:outerShdw sx="1000" sy="1000" rotWithShape="0">
                      <a:srgbClr val="000000">
                        <a:alpha val="80000"/>
                      </a:srgbClr>
                    </a:outerShdw>
                  </a:effectLst>
                  <a:latin typeface="Avenir Book" panose="02000503020000020003" pitchFamily="2" charset="0"/>
                </a:endParaRPr>
              </a:p>
            </p:txBody>
          </p:sp>
          <p:sp>
            <p:nvSpPr>
              <p:cNvPr id="556" name="Shape 556"/>
              <p:cNvSpPr/>
              <p:nvPr/>
            </p:nvSpPr>
            <p:spPr>
              <a:xfrm>
                <a:off x="3385041" y="1107931"/>
                <a:ext cx="1075755" cy="1845411"/>
              </a:xfrm>
              <a:custGeom>
                <a:avLst/>
                <a:gdLst/>
                <a:ahLst/>
                <a:cxnLst>
                  <a:cxn ang="0">
                    <a:pos x="wd2" y="hd2"/>
                  </a:cxn>
                  <a:cxn ang="5400000">
                    <a:pos x="wd2" y="hd2"/>
                  </a:cxn>
                  <a:cxn ang="10800000">
                    <a:pos x="wd2" y="hd2"/>
                  </a:cxn>
                  <a:cxn ang="16200000">
                    <a:pos x="wd2" y="hd2"/>
                  </a:cxn>
                </a:cxnLst>
                <a:rect l="0" t="0" r="r" b="b"/>
                <a:pathLst>
                  <a:path w="21027" h="21600" extrusionOk="0">
                    <a:moveTo>
                      <a:pt x="0" y="0"/>
                    </a:moveTo>
                    <a:cubicBezTo>
                      <a:pt x="14603" y="4336"/>
                      <a:pt x="21600" y="11536"/>
                      <a:pt x="20990" y="21600"/>
                    </a:cubicBezTo>
                  </a:path>
                </a:pathLst>
              </a:custGeom>
              <a:noFill/>
              <a:ln w="63500" cap="flat">
                <a:solidFill>
                  <a:schemeClr val="accent3">
                    <a:hueOff val="-161208"/>
                    <a:satOff val="21110"/>
                    <a:lumOff val="21634"/>
                  </a:schemeClr>
                </a:solidFill>
                <a:prstDash val="solid"/>
                <a:miter lim="400000"/>
              </a:ln>
              <a:effectLst/>
            </p:spPr>
            <p:txBody>
              <a:bodyPr wrap="square" lIns="50800" tIns="50800" rIns="50800" bIns="50800" numCol="1" anchor="t">
                <a:noAutofit/>
              </a:bodyPr>
              <a:lstStyle/>
              <a:p>
                <a:pPr>
                  <a:defRPr sz="3000">
                    <a:effectLst>
                      <a:outerShdw blurRad="38100" dist="12700" dir="5400000" rotWithShape="0">
                        <a:srgbClr val="000000">
                          <a:alpha val="80000"/>
                        </a:srgbClr>
                      </a:outerShdw>
                    </a:effectLst>
                  </a:defRPr>
                </a:pPr>
                <a:endParaRPr sz="3000">
                  <a:solidFill>
                    <a:schemeClr val="tx1"/>
                  </a:solidFill>
                  <a:effectLst>
                    <a:outerShdw sx="1000" sy="1000" rotWithShape="0">
                      <a:srgbClr val="000000">
                        <a:alpha val="80000"/>
                      </a:srgbClr>
                    </a:outerShdw>
                  </a:effectLst>
                  <a:latin typeface="Avenir Book" panose="02000503020000020003" pitchFamily="2" charset="0"/>
                </a:endParaRPr>
              </a:p>
            </p:txBody>
          </p:sp>
          <p:grpSp>
            <p:nvGrpSpPr>
              <p:cNvPr id="559" name="Group 559"/>
              <p:cNvGrpSpPr/>
              <p:nvPr/>
            </p:nvGrpSpPr>
            <p:grpSpPr>
              <a:xfrm>
                <a:off x="1829409" y="-1"/>
                <a:ext cx="1633393" cy="1678915"/>
                <a:chOff x="-1" y="-1"/>
                <a:chExt cx="1633392" cy="1678914"/>
              </a:xfrm>
            </p:grpSpPr>
            <p:sp>
              <p:nvSpPr>
                <p:cNvPr id="557" name="Shape 557"/>
                <p:cNvSpPr/>
                <p:nvPr/>
              </p:nvSpPr>
              <p:spPr>
                <a:xfrm>
                  <a:off x="-1" y="-1"/>
                  <a:ext cx="1633392" cy="1678914"/>
                </a:xfrm>
                <a:prstGeom prst="ellipse">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a:defRPr sz="2000">
                      <a:solidFill>
                        <a:schemeClr val="accent3">
                          <a:hueOff val="-161208"/>
                          <a:satOff val="21110"/>
                          <a:lumOff val="21634"/>
                        </a:schemeClr>
                      </a:solidFill>
                      <a:effectLst>
                        <a:outerShdw blurRad="38100" dist="12700" dir="5400000" rotWithShape="0">
                          <a:srgbClr val="000000">
                            <a:alpha val="80000"/>
                          </a:srgbClr>
                        </a:outerShdw>
                      </a:effectLst>
                    </a:defRPr>
                  </a:pPr>
                  <a:endParaRPr sz="2000">
                    <a:solidFill>
                      <a:schemeClr val="tx1"/>
                    </a:solidFill>
                    <a:effectLst>
                      <a:outerShdw sx="1000" sy="1000" rotWithShape="0">
                        <a:srgbClr val="000000">
                          <a:alpha val="80000"/>
                        </a:srgbClr>
                      </a:outerShdw>
                    </a:effectLst>
                    <a:latin typeface="Avenir Book" panose="02000503020000020003" pitchFamily="2" charset="0"/>
                  </a:endParaRPr>
                </a:p>
              </p:txBody>
            </p:sp>
            <p:sp>
              <p:nvSpPr>
                <p:cNvPr id="558" name="Shape 558"/>
                <p:cNvSpPr/>
                <p:nvPr/>
              </p:nvSpPr>
              <p:spPr>
                <a:xfrm>
                  <a:off x="239203" y="551583"/>
                  <a:ext cx="1154983" cy="5757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000">
                      <a:solidFill>
                        <a:schemeClr val="accent3">
                          <a:hueOff val="-161208"/>
                          <a:satOff val="21110"/>
                          <a:lumOff val="21634"/>
                        </a:schemeClr>
                      </a:solidFill>
                      <a:effectLst>
                        <a:outerShdw blurRad="38100" dist="12700" dir="5400000" rotWithShape="0">
                          <a:srgbClr val="000000">
                            <a:alpha val="80000"/>
                          </a:srgbClr>
                        </a:outerShdw>
                      </a:effectLst>
                    </a:defRPr>
                  </a:lvl1pPr>
                </a:lstStyle>
                <a:p>
                  <a:r>
                    <a:rPr dirty="0">
                      <a:solidFill>
                        <a:srgbClr val="FFFF00"/>
                      </a:solidFill>
                      <a:effectLst>
                        <a:outerShdw sx="1000" sy="1000" rotWithShape="0">
                          <a:srgbClr val="000000">
                            <a:alpha val="80000"/>
                          </a:srgbClr>
                        </a:outerShdw>
                      </a:effectLst>
                      <a:latin typeface="Avenir Book" panose="02000503020000020003" pitchFamily="2" charset="0"/>
                    </a:rPr>
                    <a:t>Manage the Intrinsic Load</a:t>
                  </a:r>
                </a:p>
              </p:txBody>
            </p:sp>
          </p:grpSp>
        </p:grpSp>
        <p:sp>
          <p:nvSpPr>
            <p:cNvPr id="561" name="Shape 561"/>
            <p:cNvSpPr/>
            <p:nvPr/>
          </p:nvSpPr>
          <p:spPr>
            <a:xfrm>
              <a:off x="2169821" y="-201120"/>
              <a:ext cx="1092188" cy="4030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600">
                  <a:solidFill>
                    <a:schemeClr val="accent5"/>
                  </a:solidFill>
                </a:defRPr>
              </a:lvl1pPr>
            </a:lstStyle>
            <a:p>
              <a:r>
                <a:rPr dirty="0">
                  <a:solidFill>
                    <a:schemeClr val="tx1"/>
                  </a:solidFill>
                  <a:effectLst>
                    <a:outerShdw sx="1000" sy="1000" rotWithShape="0">
                      <a:srgbClr val="000000"/>
                    </a:outerShdw>
                  </a:effectLst>
                  <a:latin typeface="Avenir Book" panose="02000503020000020003" pitchFamily="2" charset="0"/>
                </a:rPr>
                <a:t>The Effort</a:t>
              </a:r>
            </a:p>
          </p:txBody>
        </p:sp>
        <p:sp>
          <p:nvSpPr>
            <p:cNvPr id="562" name="Shape 562"/>
            <p:cNvSpPr/>
            <p:nvPr/>
          </p:nvSpPr>
          <p:spPr>
            <a:xfrm>
              <a:off x="258582" y="5122864"/>
              <a:ext cx="1057675" cy="4030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600">
                  <a:solidFill>
                    <a:schemeClr val="accent5"/>
                  </a:solidFill>
                </a:defRPr>
              </a:lvl1pPr>
            </a:lstStyle>
            <a:p>
              <a:r>
                <a:rPr dirty="0">
                  <a:solidFill>
                    <a:schemeClr val="tx1"/>
                  </a:solidFill>
                  <a:effectLst>
                    <a:outerShdw sx="1000" sy="1000" rotWithShape="0">
                      <a:srgbClr val="000000"/>
                    </a:outerShdw>
                  </a:effectLst>
                  <a:latin typeface="Avenir Book" panose="02000503020000020003" pitchFamily="2" charset="0"/>
                </a:rPr>
                <a:t>The Point</a:t>
              </a:r>
            </a:p>
          </p:txBody>
        </p:sp>
        <p:sp>
          <p:nvSpPr>
            <p:cNvPr id="563" name="Shape 563"/>
            <p:cNvSpPr/>
            <p:nvPr/>
          </p:nvSpPr>
          <p:spPr>
            <a:xfrm>
              <a:off x="4046033" y="5122863"/>
              <a:ext cx="1127815" cy="4030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600">
                  <a:solidFill>
                    <a:schemeClr val="accent5"/>
                  </a:solidFill>
                </a:defRPr>
              </a:lvl1pPr>
            </a:lstStyle>
            <a:p>
              <a:r>
                <a:rPr dirty="0">
                  <a:solidFill>
                    <a:schemeClr val="tx1"/>
                  </a:solidFill>
                  <a:effectLst>
                    <a:outerShdw sx="1000" sy="1000" rotWithShape="0">
                      <a:srgbClr val="000000"/>
                    </a:outerShdw>
                  </a:effectLst>
                  <a:latin typeface="Avenir Book" panose="02000503020000020003" pitchFamily="2" charset="0"/>
                </a:rPr>
                <a:t>The Noise</a:t>
              </a:r>
            </a:p>
          </p:txBody>
        </p:sp>
      </p:grpSp>
      <p:pic>
        <p:nvPicPr>
          <p:cNvPr id="565" name="image11.tif"/>
          <p:cNvPicPr>
            <a:picLocks noChangeAspect="1"/>
          </p:cNvPicPr>
          <p:nvPr/>
        </p:nvPicPr>
        <p:blipFill>
          <a:blip r:embed="rId3"/>
          <a:srcRect r="14596"/>
          <a:stretch>
            <a:fillRect/>
          </a:stretch>
        </p:blipFill>
        <p:spPr>
          <a:xfrm>
            <a:off x="12128086" y="1066965"/>
            <a:ext cx="4232077" cy="3303601"/>
          </a:xfrm>
          <a:prstGeom prst="rect">
            <a:avLst/>
          </a:prstGeom>
          <a:ln w="12700">
            <a:miter lim="400000"/>
          </a:ln>
        </p:spPr>
      </p:pic>
      <p:sp>
        <p:nvSpPr>
          <p:cNvPr id="566" name="Shape 566"/>
          <p:cNvSpPr/>
          <p:nvPr/>
        </p:nvSpPr>
        <p:spPr>
          <a:xfrm flipV="1">
            <a:off x="9557380" y="4283243"/>
            <a:ext cx="2065125" cy="1470817"/>
          </a:xfrm>
          <a:prstGeom prst="line">
            <a:avLst/>
          </a:prstGeom>
          <a:ln w="127000">
            <a:solidFill>
              <a:schemeClr val="accent4">
                <a:hueOff val="481991"/>
                <a:satOff val="11971"/>
                <a:lumOff val="19007"/>
              </a:schemeClr>
            </a:solidFill>
            <a:miter lim="400000"/>
            <a:tailEnd type="triangle"/>
          </a:ln>
        </p:spPr>
        <p:txBody>
          <a:bodyPr lIns="50800" tIns="50800" rIns="50800" bIns="50800" anchor="ctr"/>
          <a:lstStyle/>
          <a:p>
            <a:pPr>
              <a:defRPr sz="3000">
                <a:solidFill>
                  <a:srgbClr val="FFFFFF"/>
                </a:solidFill>
                <a:effectLst>
                  <a:outerShdw blurRad="38100" dist="12700" dir="5400000" rotWithShape="0">
                    <a:srgbClr val="000000">
                      <a:alpha val="80000"/>
                    </a:srgbClr>
                  </a:outerShdw>
                </a:effectLst>
              </a:defRPr>
            </a:pPr>
            <a:endParaRPr sz="3000">
              <a:latin typeface="Avenir Book" panose="02000503020000020003" pitchFamily="2" charset="0"/>
            </a:endParaRPr>
          </a:p>
        </p:txBody>
      </p:sp>
      <p:sp>
        <p:nvSpPr>
          <p:cNvPr id="567" name="Shape 567"/>
          <p:cNvSpPr/>
          <p:nvPr/>
        </p:nvSpPr>
        <p:spPr>
          <a:xfrm>
            <a:off x="13751849" y="8323387"/>
            <a:ext cx="3843187" cy="41036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defRPr sz="2000">
                <a:solidFill>
                  <a:schemeClr val="accent5"/>
                </a:solidFill>
              </a:defRPr>
            </a:pPr>
            <a:r>
              <a:rPr sz="2000" dirty="0">
                <a:solidFill>
                  <a:schemeClr val="tx1"/>
                </a:solidFill>
                <a:effectLst>
                  <a:outerShdw sx="1000" sy="1000" rotWithShape="0">
                    <a:srgbClr val="000000"/>
                  </a:outerShdw>
                </a:effectLst>
                <a:latin typeface="Avenir Book" panose="02000503020000020003" pitchFamily="2" charset="0"/>
              </a:rPr>
              <a:t>Young, </a:t>
            </a:r>
            <a:r>
              <a:rPr sz="2000" i="1" dirty="0">
                <a:solidFill>
                  <a:schemeClr val="tx1"/>
                </a:solidFill>
                <a:effectLst>
                  <a:outerShdw sx="1000" sy="1000" rotWithShape="0">
                    <a:srgbClr val="000000"/>
                  </a:outerShdw>
                </a:effectLst>
                <a:latin typeface="Avenir Book" panose="02000503020000020003" pitchFamily="2" charset="0"/>
              </a:rPr>
              <a:t>Med Teach,</a:t>
            </a:r>
            <a:r>
              <a:rPr sz="2000" dirty="0">
                <a:solidFill>
                  <a:schemeClr val="tx1"/>
                </a:solidFill>
                <a:effectLst>
                  <a:outerShdw sx="1000" sy="1000" rotWithShape="0">
                    <a:srgbClr val="000000"/>
                  </a:outerShdw>
                </a:effectLst>
                <a:latin typeface="Avenir Book" panose="02000503020000020003" pitchFamily="2" charset="0"/>
              </a:rPr>
              <a:t> 2014</a:t>
            </a:r>
          </a:p>
        </p:txBody>
      </p:sp>
      <p:sp>
        <p:nvSpPr>
          <p:cNvPr id="4" name="TextBox 3">
            <a:extLst>
              <a:ext uri="{FF2B5EF4-FFF2-40B4-BE49-F238E27FC236}">
                <a16:creationId xmlns:a16="http://schemas.microsoft.com/office/drawing/2014/main" id="{F2F61719-F26C-D1B0-A49F-81E7A6D15EB4}"/>
              </a:ext>
            </a:extLst>
          </p:cNvPr>
          <p:cNvSpPr txBox="1"/>
          <p:nvPr/>
        </p:nvSpPr>
        <p:spPr bwMode="auto">
          <a:xfrm>
            <a:off x="12696328" y="4876800"/>
            <a:ext cx="4643935" cy="1923604"/>
          </a:xfrm>
          <a:prstGeom prst="rect">
            <a:avLst/>
          </a:prstGeom>
          <a:noFill/>
          <a:ln w="19050" algn="ctr">
            <a:noFill/>
            <a:miter lim="800000"/>
            <a:headEnd/>
            <a:tailEnd/>
          </a:ln>
          <a:effectLst/>
        </p:spPr>
        <p:txBody>
          <a:bodyPr wrap="square" lIns="0" tIns="0" rIns="0" bIns="0" rtlCol="0">
            <a:spAutoFit/>
          </a:bodyPr>
          <a:lstStyle/>
          <a:p>
            <a:pPr marL="342900" indent="-342900" algn="l">
              <a:buFont typeface="Arial" panose="020B0604020202020204" pitchFamily="34" charset="0"/>
              <a:buChar char="•"/>
            </a:pPr>
            <a:r>
              <a:rPr lang="en-US" sz="2500" dirty="0">
                <a:solidFill>
                  <a:schemeClr val="tx1"/>
                </a:solidFill>
                <a:effectLst/>
                <a:latin typeface="Avenir Book" panose="02000503020000020003" pitchFamily="2" charset="0"/>
              </a:rPr>
              <a:t>Mental Chatter</a:t>
            </a:r>
          </a:p>
          <a:p>
            <a:pPr marL="342900" indent="-342900" algn="l">
              <a:buFont typeface="Arial" panose="020B0604020202020204" pitchFamily="34" charset="0"/>
              <a:buChar char="•"/>
            </a:pPr>
            <a:r>
              <a:rPr lang="en-US" sz="2500" dirty="0">
                <a:solidFill>
                  <a:schemeClr val="tx1"/>
                </a:solidFill>
                <a:effectLst/>
                <a:latin typeface="Avenir Book" panose="02000503020000020003" pitchFamily="2" charset="0"/>
              </a:rPr>
              <a:t>Bias</a:t>
            </a:r>
          </a:p>
          <a:p>
            <a:pPr marL="342900" indent="-342900" algn="l">
              <a:buFont typeface="Arial" panose="020B0604020202020204" pitchFamily="34" charset="0"/>
              <a:buChar char="•"/>
            </a:pPr>
            <a:r>
              <a:rPr lang="en-US" sz="2500" dirty="0">
                <a:solidFill>
                  <a:schemeClr val="tx1"/>
                </a:solidFill>
                <a:effectLst/>
                <a:latin typeface="Avenir Book" panose="02000503020000020003" pitchFamily="2" charset="0"/>
              </a:rPr>
              <a:t>Negative thinking</a:t>
            </a:r>
          </a:p>
          <a:p>
            <a:pPr marL="342900" indent="-342900" algn="l">
              <a:buFont typeface="Arial" panose="020B0604020202020204" pitchFamily="34" charset="0"/>
              <a:buChar char="•"/>
            </a:pPr>
            <a:r>
              <a:rPr lang="en-US" sz="2500" dirty="0">
                <a:solidFill>
                  <a:schemeClr val="tx1"/>
                </a:solidFill>
                <a:effectLst/>
                <a:latin typeface="Avenir Book" panose="02000503020000020003" pitchFamily="2" charset="0"/>
              </a:rPr>
              <a:t>Self-doubt</a:t>
            </a:r>
          </a:p>
          <a:p>
            <a:pPr marL="342900" indent="-342900" algn="l">
              <a:buFont typeface="Arial" panose="020B0604020202020204" pitchFamily="34" charset="0"/>
              <a:buChar char="•"/>
            </a:pPr>
            <a:r>
              <a:rPr lang="en-US" sz="2500" dirty="0">
                <a:solidFill>
                  <a:schemeClr val="tx1"/>
                </a:solidFill>
                <a:effectLst/>
                <a:latin typeface="Avenir Book" panose="02000503020000020003" pitchFamily="2" charset="0"/>
              </a:rPr>
              <a:t>Distraction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6"/>
                                        </p:tgtEl>
                                        <p:attrNameLst>
                                          <p:attrName>style.visibility</p:attrName>
                                        </p:attrNameLst>
                                      </p:cBhvr>
                                      <p:to>
                                        <p:strVal val="visible"/>
                                      </p:to>
                                    </p:set>
                                    <p:animEffect transition="in" filter="dissolve">
                                      <p:cBhvr>
                                        <p:cTn id="7" dur="500"/>
                                        <p:tgtEl>
                                          <p:spTgt spid="566"/>
                                        </p:tgtEl>
                                      </p:cBhvr>
                                    </p:animEffect>
                                  </p:childTnLst>
                                </p:cTn>
                              </p:par>
                              <p:par>
                                <p:cTn id="8" presetID="9" presetClass="entr" presetSubtype="0" fill="hold" nodeType="withEffect">
                                  <p:stCondLst>
                                    <p:cond delay="0"/>
                                  </p:stCondLst>
                                  <p:childTnLst>
                                    <p:set>
                                      <p:cBhvr>
                                        <p:cTn id="9" dur="1" fill="hold">
                                          <p:stCondLst>
                                            <p:cond delay="0"/>
                                          </p:stCondLst>
                                        </p:cTn>
                                        <p:tgtEl>
                                          <p:spTgt spid="565"/>
                                        </p:tgtEl>
                                        <p:attrNameLst>
                                          <p:attrName>style.visibility</p:attrName>
                                        </p:attrNameLst>
                                      </p:cBhvr>
                                      <p:to>
                                        <p:strVal val="visible"/>
                                      </p:to>
                                    </p:set>
                                    <p:animEffect transition="in" filter="dissolve">
                                      <p:cBhvr>
                                        <p:cTn id="10" dur="500"/>
                                        <p:tgtEl>
                                          <p:spTgt spid="56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2" name="TextBox 1">
            <a:extLst>
              <a:ext uri="{FF2B5EF4-FFF2-40B4-BE49-F238E27FC236}">
                <a16:creationId xmlns:a16="http://schemas.microsoft.com/office/drawing/2014/main" id="{42B41054-91F9-42D5-954A-D4A733F24EA8}"/>
              </a:ext>
            </a:extLst>
          </p:cNvPr>
          <p:cNvSpPr txBox="1"/>
          <p:nvPr/>
        </p:nvSpPr>
        <p:spPr>
          <a:xfrm>
            <a:off x="7399215" y="8423151"/>
            <a:ext cx="9436778" cy="646331"/>
          </a:xfrm>
          <a:prstGeom prst="rect">
            <a:avLst/>
          </a:prstGeom>
          <a:noFill/>
        </p:spPr>
        <p:txBody>
          <a:bodyPr wrap="square" rtlCol="0">
            <a:spAutoFit/>
          </a:bodyPr>
          <a:lstStyle/>
          <a:p>
            <a:pPr algn="r"/>
            <a:r>
              <a:rPr lang="en-US" sz="1800" dirty="0">
                <a:solidFill>
                  <a:schemeClr val="tx1"/>
                </a:solidFill>
                <a:effectLst>
                  <a:outerShdw dist="25400" sx="1000" sy="1000" rotWithShape="0">
                    <a:srgbClr val="000000"/>
                  </a:outerShdw>
                </a:effectLst>
                <a:latin typeface="Avenir Book" panose="02000503020000020003" pitchFamily="2" charset="0"/>
              </a:rPr>
              <a:t>Lebares, JAMA </a:t>
            </a:r>
            <a:r>
              <a:rPr lang="en-US" sz="1800" dirty="0" err="1">
                <a:solidFill>
                  <a:schemeClr val="tx1"/>
                </a:solidFill>
                <a:effectLst>
                  <a:outerShdw dist="25400" sx="1000" sy="1000" rotWithShape="0">
                    <a:srgbClr val="000000"/>
                  </a:outerShdw>
                </a:effectLst>
                <a:latin typeface="Avenir Book" panose="02000503020000020003" pitchFamily="2" charset="0"/>
              </a:rPr>
              <a:t>NetW</a:t>
            </a:r>
            <a:r>
              <a:rPr lang="en-US" sz="1800" dirty="0">
                <a:solidFill>
                  <a:schemeClr val="tx1"/>
                </a:solidFill>
                <a:effectLst>
                  <a:outerShdw dist="25400" sx="1000" sy="1000" rotWithShape="0">
                    <a:srgbClr val="000000"/>
                  </a:outerShdw>
                </a:effectLst>
                <a:latin typeface="Avenir Book" panose="02000503020000020003" pitchFamily="2" charset="0"/>
              </a:rPr>
              <a:t> Open, 2019</a:t>
            </a:r>
          </a:p>
          <a:p>
            <a:endParaRPr lang="en-US" sz="1800" dirty="0">
              <a:solidFill>
                <a:schemeClr val="tx1"/>
              </a:solidFill>
              <a:effectLst>
                <a:outerShdw dist="25400" sx="1000" sy="1000" rotWithShape="0">
                  <a:srgbClr val="000000"/>
                </a:outerShdw>
              </a:effectLst>
              <a:latin typeface="Avenir Book" panose="02000503020000020003" pitchFamily="2" charset="0"/>
            </a:endParaRPr>
          </a:p>
        </p:txBody>
      </p:sp>
      <p:pic>
        <p:nvPicPr>
          <p:cNvPr id="8" name="Picture 7">
            <a:extLst>
              <a:ext uri="{FF2B5EF4-FFF2-40B4-BE49-F238E27FC236}">
                <a16:creationId xmlns:a16="http://schemas.microsoft.com/office/drawing/2014/main" id="{F5D1C9B3-A426-0848-9D8F-9010FE8EB3C4}"/>
              </a:ext>
            </a:extLst>
          </p:cNvPr>
          <p:cNvPicPr>
            <a:picLocks noChangeAspect="1"/>
          </p:cNvPicPr>
          <p:nvPr/>
        </p:nvPicPr>
        <p:blipFill>
          <a:blip r:embed="rId3"/>
          <a:stretch>
            <a:fillRect/>
          </a:stretch>
        </p:blipFill>
        <p:spPr>
          <a:xfrm>
            <a:off x="3100840" y="2081863"/>
            <a:ext cx="10970889" cy="6054474"/>
          </a:xfrm>
          <a:prstGeom prst="rect">
            <a:avLst/>
          </a:prstGeom>
        </p:spPr>
      </p:pic>
      <p:sp>
        <p:nvSpPr>
          <p:cNvPr id="13" name="Stress can be Adaptive or Destructive">
            <a:extLst>
              <a:ext uri="{FF2B5EF4-FFF2-40B4-BE49-F238E27FC236}">
                <a16:creationId xmlns:a16="http://schemas.microsoft.com/office/drawing/2014/main" id="{406E5092-C109-C042-AC28-974EB9E1BD78}"/>
              </a:ext>
            </a:extLst>
          </p:cNvPr>
          <p:cNvSpPr txBox="1">
            <a:spLocks noGrp="1"/>
          </p:cNvSpPr>
          <p:nvPr>
            <p:ph type="title"/>
          </p:nvPr>
        </p:nvSpPr>
        <p:spPr>
          <a:xfrm>
            <a:off x="836593" y="977916"/>
            <a:ext cx="15499378" cy="869831"/>
          </a:xfrm>
          <a:prstGeom prst="rect">
            <a:avLst/>
          </a:prstGeom>
        </p:spPr>
        <p:txBody>
          <a:bodyPr/>
          <a:lstStyle>
            <a:lvl1pPr defTabSz="461518">
              <a:spcBef>
                <a:spcPts val="1200"/>
              </a:spcBef>
              <a:defRPr sz="5530">
                <a:solidFill>
                  <a:srgbClr val="000000"/>
                </a:solidFill>
                <a:latin typeface="Avenir Book"/>
                <a:ea typeface="Avenir Book"/>
                <a:cs typeface="Avenir Book"/>
                <a:sym typeface="Avenir Book"/>
              </a:defRPr>
            </a:lvl1pPr>
          </a:lstStyle>
          <a:p>
            <a:pPr algn="ctr"/>
            <a:r>
              <a:rPr lang="en-US" sz="5000" dirty="0">
                <a:latin typeface="Avenir Book" panose="02000503020000020003" pitchFamily="2" charset="0"/>
              </a:rPr>
              <a:t>Targeting a Central Mechanism</a:t>
            </a:r>
            <a:endParaRPr sz="5000" dirty="0">
              <a:latin typeface="Avenir Book" panose="02000503020000020003" pitchFamily="2" charset="0"/>
            </a:endParaRPr>
          </a:p>
        </p:txBody>
      </p:sp>
      <p:sp>
        <p:nvSpPr>
          <p:cNvPr id="3" name="TextBox 2">
            <a:extLst>
              <a:ext uri="{FF2B5EF4-FFF2-40B4-BE49-F238E27FC236}">
                <a16:creationId xmlns:a16="http://schemas.microsoft.com/office/drawing/2014/main" id="{9E8CC740-9927-D748-A9D3-5E20F4B5601C}"/>
              </a:ext>
            </a:extLst>
          </p:cNvPr>
          <p:cNvSpPr txBox="1"/>
          <p:nvPr/>
        </p:nvSpPr>
        <p:spPr>
          <a:xfrm>
            <a:off x="3288395" y="3654686"/>
            <a:ext cx="861021" cy="400110"/>
          </a:xfrm>
          <a:prstGeom prst="rect">
            <a:avLst/>
          </a:prstGeom>
          <a:solidFill>
            <a:schemeClr val="bg1"/>
          </a:solidFill>
          <a:ln>
            <a:noFill/>
          </a:ln>
        </p:spPr>
        <p:txBody>
          <a:bodyPr wrap="square" rtlCol="0">
            <a:spAutoFit/>
          </a:bodyPr>
          <a:lstStyle/>
          <a:p>
            <a:pPr algn="ctr"/>
            <a:r>
              <a:rPr lang="en-US" sz="2000" b="1" dirty="0">
                <a:solidFill>
                  <a:srgbClr val="FF0000"/>
                </a:solidFill>
                <a:latin typeface="Avenir Book" panose="02000503020000020003" pitchFamily="2" charset="0"/>
              </a:rPr>
              <a:t>PFC</a:t>
            </a:r>
          </a:p>
        </p:txBody>
      </p:sp>
      <p:sp>
        <p:nvSpPr>
          <p:cNvPr id="7" name="TextBox 6">
            <a:extLst>
              <a:ext uri="{FF2B5EF4-FFF2-40B4-BE49-F238E27FC236}">
                <a16:creationId xmlns:a16="http://schemas.microsoft.com/office/drawing/2014/main" id="{E495AB3D-2A80-8846-809F-58A4B817EB07}"/>
              </a:ext>
            </a:extLst>
          </p:cNvPr>
          <p:cNvSpPr txBox="1"/>
          <p:nvPr/>
        </p:nvSpPr>
        <p:spPr>
          <a:xfrm>
            <a:off x="3288395" y="6002213"/>
            <a:ext cx="1865705" cy="617541"/>
          </a:xfrm>
          <a:prstGeom prst="rect">
            <a:avLst/>
          </a:prstGeom>
          <a:solidFill>
            <a:schemeClr val="bg1"/>
          </a:solidFill>
          <a:ln>
            <a:solidFill>
              <a:schemeClr val="bg1"/>
            </a:solidFill>
          </a:ln>
        </p:spPr>
        <p:txBody>
          <a:bodyPr wrap="square" rtlCol="0">
            <a:spAutoFit/>
          </a:bodyPr>
          <a:lstStyle/>
          <a:p>
            <a:pPr algn="ctr"/>
            <a:endParaRPr lang="en-US" sz="3413" b="1" dirty="0">
              <a:solidFill>
                <a:schemeClr val="bg1"/>
              </a:solidFill>
              <a:latin typeface="Avenir Book" panose="02000503020000020003" pitchFamily="2" charset="0"/>
            </a:endParaRPr>
          </a:p>
        </p:txBody>
      </p:sp>
      <p:sp>
        <p:nvSpPr>
          <p:cNvPr id="5" name="McEwen, Neuropsychopharma, 2015">
            <a:extLst>
              <a:ext uri="{FF2B5EF4-FFF2-40B4-BE49-F238E27FC236}">
                <a16:creationId xmlns:a16="http://schemas.microsoft.com/office/drawing/2014/main" id="{8E296CC8-915E-7B7E-B98C-E5631AF21A2E}"/>
              </a:ext>
            </a:extLst>
          </p:cNvPr>
          <p:cNvSpPr txBox="1"/>
          <p:nvPr/>
        </p:nvSpPr>
        <p:spPr>
          <a:xfrm>
            <a:off x="497445" y="8424331"/>
            <a:ext cx="3904915"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000000"/>
                </a:solidFill>
                <a:latin typeface="Avenir Book"/>
                <a:ea typeface="Avenir Book"/>
                <a:cs typeface="Avenir Book"/>
                <a:sym typeface="Avenir Book"/>
              </a:defRPr>
            </a:lvl1pPr>
          </a:lstStyle>
          <a:p>
            <a:r>
              <a:rPr dirty="0">
                <a:solidFill>
                  <a:schemeClr val="tx1"/>
                </a:solidFill>
                <a:effectLst/>
                <a:latin typeface="Avenir Book" panose="02000503020000020003" pitchFamily="2" charset="0"/>
              </a:rPr>
              <a:t>McEwen, </a:t>
            </a:r>
            <a:r>
              <a:rPr dirty="0" err="1">
                <a:solidFill>
                  <a:schemeClr val="tx1"/>
                </a:solidFill>
                <a:effectLst/>
                <a:latin typeface="Avenir Book" panose="02000503020000020003" pitchFamily="2" charset="0"/>
              </a:rPr>
              <a:t>Neuropsychopharma</a:t>
            </a:r>
            <a:r>
              <a:rPr dirty="0">
                <a:solidFill>
                  <a:schemeClr val="tx1"/>
                </a:solidFill>
                <a:effectLst/>
                <a:latin typeface="Avenir Book" panose="02000503020000020003" pitchFamily="2" charset="0"/>
              </a:rPr>
              <a:t>, 2015</a:t>
            </a:r>
          </a:p>
        </p:txBody>
      </p:sp>
    </p:spTree>
    <p:extLst>
      <p:ext uri="{BB962C8B-B14F-4D97-AF65-F5344CB8AC3E}">
        <p14:creationId xmlns:p14="http://schemas.microsoft.com/office/powerpoint/2010/main" val="167168665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CHALLENGE…"/>
          <p:cNvSpPr txBox="1"/>
          <p:nvPr/>
        </p:nvSpPr>
        <p:spPr>
          <a:xfrm>
            <a:off x="2017627" y="4289363"/>
            <a:ext cx="2845331" cy="1102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solidFill>
                  <a:srgbClr val="000000"/>
                </a:solidFill>
                <a:latin typeface="Avenir Heavy"/>
                <a:ea typeface="Avenir Heavy"/>
                <a:cs typeface="Avenir Heavy"/>
                <a:sym typeface="Avenir Heavy"/>
              </a:defRPr>
            </a:pPr>
            <a:r>
              <a:rPr sz="3501" b="1" dirty="0">
                <a:solidFill>
                  <a:schemeClr val="tx1"/>
                </a:solidFill>
                <a:effectLst/>
                <a:latin typeface="Avenir Black" panose="02000503020000020003" pitchFamily="2" charset="0"/>
              </a:rPr>
              <a:t>CHALLENGE</a:t>
            </a:r>
          </a:p>
          <a:p>
            <a:pPr>
              <a:defRPr sz="3000">
                <a:solidFill>
                  <a:srgbClr val="000000"/>
                </a:solidFill>
                <a:latin typeface="Avenir Book"/>
                <a:ea typeface="Avenir Book"/>
                <a:cs typeface="Avenir Book"/>
                <a:sym typeface="Avenir Book"/>
              </a:defRPr>
            </a:pPr>
            <a:r>
              <a:rPr sz="3000" dirty="0">
                <a:solidFill>
                  <a:schemeClr val="tx1"/>
                </a:solidFill>
                <a:effectLst/>
                <a:latin typeface="Avenir Light" panose="020B0402020203020204" pitchFamily="34" charset="77"/>
              </a:rPr>
              <a:t>Good stress </a:t>
            </a:r>
          </a:p>
        </p:txBody>
      </p:sp>
      <p:sp>
        <p:nvSpPr>
          <p:cNvPr id="237" name="THREAT…"/>
          <p:cNvSpPr txBox="1"/>
          <p:nvPr/>
        </p:nvSpPr>
        <p:spPr>
          <a:xfrm>
            <a:off x="12943414" y="4289363"/>
            <a:ext cx="2074286" cy="1102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solidFill>
                  <a:srgbClr val="000000"/>
                </a:solidFill>
                <a:latin typeface="Avenir Heavy"/>
                <a:ea typeface="Avenir Heavy"/>
                <a:cs typeface="Avenir Heavy"/>
                <a:sym typeface="Avenir Heavy"/>
              </a:defRPr>
            </a:pPr>
            <a:r>
              <a:rPr sz="3501" b="1" dirty="0">
                <a:solidFill>
                  <a:schemeClr val="tx1"/>
                </a:solidFill>
                <a:effectLst/>
                <a:latin typeface="Avenir Black" panose="02000503020000020003" pitchFamily="2" charset="0"/>
              </a:rPr>
              <a:t>THREAT</a:t>
            </a:r>
          </a:p>
          <a:p>
            <a:pPr>
              <a:defRPr sz="3000">
                <a:solidFill>
                  <a:srgbClr val="000000"/>
                </a:solidFill>
                <a:latin typeface="Avenir Book"/>
                <a:ea typeface="Avenir Book"/>
                <a:cs typeface="Avenir Book"/>
                <a:sym typeface="Avenir Book"/>
              </a:defRPr>
            </a:pPr>
            <a:r>
              <a:rPr sz="3000" dirty="0">
                <a:solidFill>
                  <a:schemeClr val="tx1"/>
                </a:solidFill>
                <a:effectLst/>
                <a:latin typeface="Avenir Light" panose="020B0402020203020204" pitchFamily="34" charset="77"/>
              </a:rPr>
              <a:t>Toxic stress</a:t>
            </a:r>
          </a:p>
        </p:txBody>
      </p:sp>
      <p:pic>
        <p:nvPicPr>
          <p:cNvPr id="239" name="Screen Shot 2019-09-11 at 8.22.41 AM.png" descr="Screen Shot 2019-09-11 at 8.22.41 AM.png"/>
          <p:cNvPicPr>
            <a:picLocks noChangeAspect="1"/>
          </p:cNvPicPr>
          <p:nvPr/>
        </p:nvPicPr>
        <p:blipFill rotWithShape="1">
          <a:blip r:embed="rId3"/>
          <a:srcRect t="9372" b="2475"/>
          <a:stretch/>
        </p:blipFill>
        <p:spPr>
          <a:xfrm>
            <a:off x="6141848" y="2796194"/>
            <a:ext cx="5309553" cy="5577840"/>
          </a:xfrm>
          <a:prstGeom prst="rect">
            <a:avLst/>
          </a:prstGeom>
          <a:ln w="25400">
            <a:solidFill>
              <a:srgbClr val="000000"/>
            </a:solidFill>
            <a:miter lim="400000"/>
          </a:ln>
        </p:spPr>
      </p:pic>
      <p:sp>
        <p:nvSpPr>
          <p:cNvPr id="3" name="TextBox 2">
            <a:extLst>
              <a:ext uri="{FF2B5EF4-FFF2-40B4-BE49-F238E27FC236}">
                <a16:creationId xmlns:a16="http://schemas.microsoft.com/office/drawing/2014/main" id="{14DE04BC-F428-FB40-A4A1-6E118151DD7D}"/>
              </a:ext>
            </a:extLst>
          </p:cNvPr>
          <p:cNvSpPr txBox="1"/>
          <p:nvPr/>
        </p:nvSpPr>
        <p:spPr>
          <a:xfrm>
            <a:off x="1251108" y="5886909"/>
            <a:ext cx="4258892" cy="707886"/>
          </a:xfrm>
          <a:prstGeom prst="rect">
            <a:avLst/>
          </a:prstGeom>
          <a:noFill/>
        </p:spPr>
        <p:txBody>
          <a:bodyPr wrap="square" rtlCol="0">
            <a:spAutoFit/>
          </a:bodyPr>
          <a:lstStyle/>
          <a:p>
            <a:pPr algn="ctr"/>
            <a:r>
              <a:rPr lang="en-US" sz="4000" dirty="0">
                <a:solidFill>
                  <a:schemeClr val="tx1"/>
                </a:solidFill>
                <a:effectLst/>
                <a:latin typeface="Avenir Light" panose="020B0402020203020204" pitchFamily="34" charset="77"/>
              </a:rPr>
              <a:t>High Resources</a:t>
            </a:r>
          </a:p>
        </p:txBody>
      </p:sp>
      <p:sp>
        <p:nvSpPr>
          <p:cNvPr id="10" name="TextBox 9">
            <a:extLst>
              <a:ext uri="{FF2B5EF4-FFF2-40B4-BE49-F238E27FC236}">
                <a16:creationId xmlns:a16="http://schemas.microsoft.com/office/drawing/2014/main" id="{B3A59F29-AB40-C248-AAE9-D7311480CC99}"/>
              </a:ext>
            </a:extLst>
          </p:cNvPr>
          <p:cNvSpPr txBox="1"/>
          <p:nvPr/>
        </p:nvSpPr>
        <p:spPr>
          <a:xfrm>
            <a:off x="11830263" y="5854022"/>
            <a:ext cx="4258892" cy="707886"/>
          </a:xfrm>
          <a:prstGeom prst="rect">
            <a:avLst/>
          </a:prstGeom>
          <a:noFill/>
        </p:spPr>
        <p:txBody>
          <a:bodyPr wrap="square" rtlCol="0">
            <a:spAutoFit/>
          </a:bodyPr>
          <a:lstStyle/>
          <a:p>
            <a:pPr algn="ctr"/>
            <a:r>
              <a:rPr lang="en-US" sz="4000" dirty="0">
                <a:solidFill>
                  <a:schemeClr val="tx1"/>
                </a:solidFill>
                <a:effectLst/>
                <a:latin typeface="Avenir Light" panose="020B0402020203020204" pitchFamily="34" charset="77"/>
              </a:rPr>
              <a:t>High Demands</a:t>
            </a:r>
          </a:p>
        </p:txBody>
      </p:sp>
      <p:sp>
        <p:nvSpPr>
          <p:cNvPr id="11" name="McEwen, Neuropsychopharma, 2015">
            <a:extLst>
              <a:ext uri="{FF2B5EF4-FFF2-40B4-BE49-F238E27FC236}">
                <a16:creationId xmlns:a16="http://schemas.microsoft.com/office/drawing/2014/main" id="{D39185EB-5DC2-D642-8A1E-02634E5E4638}"/>
              </a:ext>
            </a:extLst>
          </p:cNvPr>
          <p:cNvSpPr txBox="1"/>
          <p:nvPr/>
        </p:nvSpPr>
        <p:spPr>
          <a:xfrm>
            <a:off x="14319460" y="8424330"/>
            <a:ext cx="2268250"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000000"/>
                </a:solidFill>
                <a:latin typeface="Avenir Book"/>
                <a:ea typeface="Avenir Book"/>
                <a:cs typeface="Avenir Book"/>
                <a:sym typeface="Avenir Book"/>
              </a:defRPr>
            </a:lvl1pPr>
          </a:lstStyle>
          <a:p>
            <a:r>
              <a:rPr lang="en-US" dirty="0">
                <a:solidFill>
                  <a:schemeClr val="tx1"/>
                </a:solidFill>
                <a:effectLst/>
                <a:latin typeface="Avenir Light" panose="020B0402020203020204" pitchFamily="34" charset="77"/>
              </a:rPr>
              <a:t>Yerkes-Dodson, 1908</a:t>
            </a:r>
            <a:endParaRPr dirty="0">
              <a:solidFill>
                <a:schemeClr val="tx1"/>
              </a:solidFill>
              <a:effectLst/>
              <a:latin typeface="Avenir Light" panose="020B0402020203020204" pitchFamily="34" charset="77"/>
            </a:endParaRPr>
          </a:p>
        </p:txBody>
      </p:sp>
      <p:sp>
        <p:nvSpPr>
          <p:cNvPr id="13" name="TextBox 12">
            <a:extLst>
              <a:ext uri="{FF2B5EF4-FFF2-40B4-BE49-F238E27FC236}">
                <a16:creationId xmlns:a16="http://schemas.microsoft.com/office/drawing/2014/main" id="{E1F525E2-C4BC-7F42-A215-3DF3F01123E6}"/>
              </a:ext>
            </a:extLst>
          </p:cNvPr>
          <p:cNvSpPr txBox="1"/>
          <p:nvPr/>
        </p:nvSpPr>
        <p:spPr bwMode="auto">
          <a:xfrm>
            <a:off x="2253907" y="949679"/>
            <a:ext cx="12832447" cy="861774"/>
          </a:xfrm>
          <a:prstGeom prst="rect">
            <a:avLst/>
          </a:prstGeom>
          <a:noFill/>
          <a:ln w="19050" algn="ctr">
            <a:noFill/>
            <a:miter lim="800000"/>
            <a:headEnd/>
            <a:tailEnd/>
          </a:ln>
        </p:spPr>
        <p:txBody>
          <a:bodyPr wrap="square">
            <a:spAutoFit/>
          </a:bodyPr>
          <a:lstStyle/>
          <a:p>
            <a:r>
              <a:rPr lang="en-US" sz="5000" dirty="0">
                <a:solidFill>
                  <a:schemeClr val="tx1"/>
                </a:solidFill>
                <a:effectLst/>
                <a:latin typeface="Avenir Light" panose="020B0402020203020204" pitchFamily="34" charset="77"/>
              </a:rPr>
              <a:t>Not all stress is the same</a:t>
            </a:r>
            <a:endParaRPr lang="en-US" sz="5000" dirty="0">
              <a:solidFill>
                <a:schemeClr val="tx1"/>
              </a:solidFill>
              <a:effectLst/>
            </a:endParaRPr>
          </a:p>
        </p:txBody>
      </p:sp>
    </p:spTree>
    <p:extLst>
      <p:ext uri="{BB962C8B-B14F-4D97-AF65-F5344CB8AC3E}">
        <p14:creationId xmlns:p14="http://schemas.microsoft.com/office/powerpoint/2010/main" val="425620460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B926-85E0-8686-EDA8-4CCDE8D7E8D1}"/>
              </a:ext>
            </a:extLst>
          </p:cNvPr>
          <p:cNvSpPr>
            <a:spLocks noGrp="1"/>
          </p:cNvSpPr>
          <p:nvPr>
            <p:ph type="title"/>
          </p:nvPr>
        </p:nvSpPr>
        <p:spPr>
          <a:xfrm>
            <a:off x="886580" y="991962"/>
            <a:ext cx="15567100" cy="869617"/>
          </a:xfrm>
        </p:spPr>
        <p:txBody>
          <a:bodyPr>
            <a:noAutofit/>
          </a:bodyPr>
          <a:lstStyle/>
          <a:p>
            <a:r>
              <a:rPr lang="en-US" sz="4000" dirty="0">
                <a:latin typeface="Avenir Book" panose="02000503020000020003" pitchFamily="2" charset="0"/>
              </a:rPr>
              <a:t>You can’t control the ocean, but you can learn to ride the waves…..</a:t>
            </a:r>
          </a:p>
        </p:txBody>
      </p:sp>
      <p:pic>
        <p:nvPicPr>
          <p:cNvPr id="4" name="Picture 3">
            <a:extLst>
              <a:ext uri="{FF2B5EF4-FFF2-40B4-BE49-F238E27FC236}">
                <a16:creationId xmlns:a16="http://schemas.microsoft.com/office/drawing/2014/main" id="{1601033A-D6AA-26FE-FDF8-F5B9E1F08327}"/>
              </a:ext>
            </a:extLst>
          </p:cNvPr>
          <p:cNvPicPr>
            <a:picLocks noChangeAspect="1"/>
          </p:cNvPicPr>
          <p:nvPr/>
        </p:nvPicPr>
        <p:blipFill>
          <a:blip r:embed="rId2"/>
          <a:stretch>
            <a:fillRect/>
          </a:stretch>
        </p:blipFill>
        <p:spPr>
          <a:xfrm>
            <a:off x="3921708" y="2164453"/>
            <a:ext cx="9496845" cy="4833026"/>
          </a:xfrm>
          <a:prstGeom prst="rect">
            <a:avLst/>
          </a:prstGeom>
        </p:spPr>
      </p:pic>
      <p:sp>
        <p:nvSpPr>
          <p:cNvPr id="6" name="Title 1">
            <a:extLst>
              <a:ext uri="{FF2B5EF4-FFF2-40B4-BE49-F238E27FC236}">
                <a16:creationId xmlns:a16="http://schemas.microsoft.com/office/drawing/2014/main" id="{23714AB6-933F-6914-F8DD-E5F1BD4CB11F}"/>
              </a:ext>
            </a:extLst>
          </p:cNvPr>
          <p:cNvSpPr txBox="1">
            <a:spLocks/>
          </p:cNvSpPr>
          <p:nvPr/>
        </p:nvSpPr>
        <p:spPr>
          <a:xfrm>
            <a:off x="1885201" y="7300353"/>
            <a:ext cx="13569857" cy="869617"/>
          </a:xfrm>
          <a:prstGeom prst="rect">
            <a:avLst/>
          </a:prstGeom>
        </p:spPr>
        <p:txBody>
          <a:bodyPr vert="horz" wrap="square" lIns="91440" tIns="45720" rIns="91440" bIns="45720" rtlCol="0" anchor="b" anchorCtr="0">
            <a:normAutofit fontScale="97500"/>
          </a:bodyPr>
          <a:lstStyle>
            <a:lvl1pPr algn="l" defTabSz="1300525" rtl="0" eaLnBrk="1" latinLnBrk="0" hangingPunct="1">
              <a:lnSpc>
                <a:spcPct val="85000"/>
              </a:lnSpc>
              <a:spcBef>
                <a:spcPct val="0"/>
              </a:spcBef>
              <a:buNone/>
              <a:defRPr lang="en-US" sz="3983" b="0" kern="1200" cap="none" spc="0" baseline="0" dirty="0" smtClean="0">
                <a:solidFill>
                  <a:schemeClr val="tx1"/>
                </a:solidFill>
                <a:latin typeface="+mj-lt"/>
                <a:ea typeface="+mj-ea"/>
                <a:cs typeface="Arial" pitchFamily="34" charset="0"/>
              </a:defRPr>
            </a:lvl1pPr>
          </a:lstStyle>
          <a:p>
            <a:r>
              <a:rPr lang="en-US" sz="3500" i="1" dirty="0">
                <a:effectLst/>
                <a:latin typeface="Avenir Book" panose="02000503020000020003" pitchFamily="2" charset="0"/>
              </a:rPr>
              <a:t>“Calm seas never made a good sailor.”	         </a:t>
            </a:r>
            <a:r>
              <a:rPr lang="en-US" sz="2900" i="1" dirty="0">
                <a:effectLst/>
                <a:latin typeface="Avenir Book" panose="02000503020000020003" pitchFamily="2" charset="0"/>
              </a:rPr>
              <a:t>~ Franklin Delano Roosevelt</a:t>
            </a:r>
          </a:p>
        </p:txBody>
      </p:sp>
    </p:spTree>
    <p:extLst>
      <p:ext uri="{BB962C8B-B14F-4D97-AF65-F5344CB8AC3E}">
        <p14:creationId xmlns:p14="http://schemas.microsoft.com/office/powerpoint/2010/main" val="2611635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3EE0B-4910-AA47-8371-789B9753A1CC}"/>
              </a:ext>
            </a:extLst>
          </p:cNvPr>
          <p:cNvSpPr>
            <a:spLocks noGrp="1"/>
          </p:cNvSpPr>
          <p:nvPr>
            <p:ph type="title"/>
          </p:nvPr>
        </p:nvSpPr>
        <p:spPr>
          <a:xfrm>
            <a:off x="860160" y="954070"/>
            <a:ext cx="15500003" cy="869617"/>
          </a:xfrm>
        </p:spPr>
        <p:txBody>
          <a:bodyPr/>
          <a:lstStyle/>
          <a:p>
            <a:r>
              <a:rPr lang="en-US" sz="5000" dirty="0">
                <a:latin typeface="Avenir Book" panose="02000503020000020003" pitchFamily="2" charset="0"/>
              </a:rPr>
              <a:t>Adapting to Stress – Thriving Despite Adversity</a:t>
            </a:r>
          </a:p>
        </p:txBody>
      </p:sp>
      <p:grpSp>
        <p:nvGrpSpPr>
          <p:cNvPr id="26" name="Group 25">
            <a:extLst>
              <a:ext uri="{FF2B5EF4-FFF2-40B4-BE49-F238E27FC236}">
                <a16:creationId xmlns:a16="http://schemas.microsoft.com/office/drawing/2014/main" id="{54803B76-7E70-4442-83F8-CF472990BDB6}"/>
              </a:ext>
            </a:extLst>
          </p:cNvPr>
          <p:cNvGrpSpPr/>
          <p:nvPr/>
        </p:nvGrpSpPr>
        <p:grpSpPr>
          <a:xfrm>
            <a:off x="3953702" y="2640524"/>
            <a:ext cx="9312917" cy="5006975"/>
            <a:chOff x="7047246" y="2530835"/>
            <a:chExt cx="9312917" cy="5006975"/>
          </a:xfrm>
        </p:grpSpPr>
        <p:pic>
          <p:nvPicPr>
            <p:cNvPr id="17" name="Picture 2">
              <a:extLst>
                <a:ext uri="{FF2B5EF4-FFF2-40B4-BE49-F238E27FC236}">
                  <a16:creationId xmlns:a16="http://schemas.microsoft.com/office/drawing/2014/main" id="{12767BB2-BF20-164C-B104-CFAD684A97D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246" y="2530835"/>
              <a:ext cx="390525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pic>
        <p:pic>
          <p:nvPicPr>
            <p:cNvPr id="18" name="Picture 3">
              <a:extLst>
                <a:ext uri="{FF2B5EF4-FFF2-40B4-BE49-F238E27FC236}">
                  <a16:creationId xmlns:a16="http://schemas.microsoft.com/office/drawing/2014/main" id="{838984E1-3D9B-5B44-8AA3-E570539B0E9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04113" y="2530835"/>
              <a:ext cx="395605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pic>
      </p:grpSp>
      <p:sp>
        <p:nvSpPr>
          <p:cNvPr id="27" name="Rectangle 3">
            <a:extLst>
              <a:ext uri="{FF2B5EF4-FFF2-40B4-BE49-F238E27FC236}">
                <a16:creationId xmlns:a16="http://schemas.microsoft.com/office/drawing/2014/main" id="{70CB2CBD-EA32-4242-A4B2-361E65F39C97}"/>
              </a:ext>
            </a:extLst>
          </p:cNvPr>
          <p:cNvSpPr>
            <a:spLocks/>
          </p:cNvSpPr>
          <p:nvPr/>
        </p:nvSpPr>
        <p:spPr bwMode="auto">
          <a:xfrm>
            <a:off x="368207" y="8464336"/>
            <a:ext cx="15474820" cy="541029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vert="horz" lIns="91440" tIns="45720" rIns="91440" bIns="45720" rtlCol="0">
            <a:normAutofit/>
          </a:bodyPr>
          <a:lstStyle>
            <a:lvl1pPr marL="39688">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lgn="l" defTabSz="910367" hangingPunct="1">
              <a:spcAft>
                <a:spcPts val="853"/>
              </a:spcAft>
            </a:pPr>
            <a:r>
              <a:rPr lang="en-US" altLang="en-US" sz="1800" kern="1200" dirty="0" err="1">
                <a:effectLst/>
                <a:latin typeface="Avenir Light" panose="020B0402020203020204" pitchFamily="34" charset="77"/>
                <a:ea typeface="+mn-ea"/>
                <a:cs typeface="+mn-cs"/>
              </a:rPr>
              <a:t>Masten</a:t>
            </a:r>
            <a:r>
              <a:rPr lang="en-US" altLang="en-US" sz="1800" kern="1200" dirty="0">
                <a:effectLst/>
                <a:latin typeface="Avenir Light" panose="020B0402020203020204" pitchFamily="34" charset="77"/>
                <a:ea typeface="+mn-ea"/>
                <a:cs typeface="+mn-cs"/>
              </a:rPr>
              <a:t>, Am Psychol, 2001</a:t>
            </a:r>
          </a:p>
          <a:p>
            <a:pPr algn="l" defTabSz="910367" hangingPunct="1">
              <a:spcAft>
                <a:spcPts val="853"/>
              </a:spcAft>
            </a:pPr>
            <a:endParaRPr lang="en-US" altLang="en-US" sz="1800" kern="1200" dirty="0">
              <a:effectLst/>
              <a:latin typeface="Avenir Light" panose="020B0402020203020204" pitchFamily="34" charset="77"/>
              <a:ea typeface="+mn-ea"/>
              <a:cs typeface="+mn-cs"/>
            </a:endParaRPr>
          </a:p>
        </p:txBody>
      </p:sp>
    </p:spTree>
    <p:extLst>
      <p:ext uri="{BB962C8B-B14F-4D97-AF65-F5344CB8AC3E}">
        <p14:creationId xmlns:p14="http://schemas.microsoft.com/office/powerpoint/2010/main" val="1830810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DDA36-F4CA-0F47-902A-DE816A462488}"/>
              </a:ext>
            </a:extLst>
          </p:cNvPr>
          <p:cNvSpPr>
            <a:spLocks noGrp="1"/>
          </p:cNvSpPr>
          <p:nvPr>
            <p:ph type="title"/>
          </p:nvPr>
        </p:nvSpPr>
        <p:spPr>
          <a:xfrm>
            <a:off x="803616" y="733140"/>
            <a:ext cx="15500003" cy="869617"/>
          </a:xfrm>
        </p:spPr>
        <p:txBody>
          <a:bodyPr/>
          <a:lstStyle/>
          <a:p>
            <a:r>
              <a:rPr lang="en-US" dirty="0">
                <a:latin typeface="Avenir Book" panose="02000503020000020003" pitchFamily="2" charset="0"/>
              </a:rPr>
              <a:t>Theoretical Framework</a:t>
            </a:r>
          </a:p>
        </p:txBody>
      </p:sp>
      <p:grpSp>
        <p:nvGrpSpPr>
          <p:cNvPr id="13" name="Group 12">
            <a:extLst>
              <a:ext uri="{FF2B5EF4-FFF2-40B4-BE49-F238E27FC236}">
                <a16:creationId xmlns:a16="http://schemas.microsoft.com/office/drawing/2014/main" id="{0DB8BC71-BDC4-5E42-91CF-48613D7534A2}"/>
              </a:ext>
            </a:extLst>
          </p:cNvPr>
          <p:cNvGrpSpPr/>
          <p:nvPr/>
        </p:nvGrpSpPr>
        <p:grpSpPr>
          <a:xfrm>
            <a:off x="7834115" y="2704847"/>
            <a:ext cx="8983676" cy="4486834"/>
            <a:chOff x="8436094" y="4391954"/>
            <a:chExt cx="8012699" cy="2837836"/>
          </a:xfrm>
        </p:grpSpPr>
        <p:grpSp>
          <p:nvGrpSpPr>
            <p:cNvPr id="6" name="Group 5">
              <a:extLst>
                <a:ext uri="{FF2B5EF4-FFF2-40B4-BE49-F238E27FC236}">
                  <a16:creationId xmlns:a16="http://schemas.microsoft.com/office/drawing/2014/main" id="{45D8050C-6056-814B-B0D0-1EC1985ADEA8}"/>
                </a:ext>
              </a:extLst>
            </p:cNvPr>
            <p:cNvGrpSpPr/>
            <p:nvPr/>
          </p:nvGrpSpPr>
          <p:grpSpPr>
            <a:xfrm>
              <a:off x="8436094" y="4391954"/>
              <a:ext cx="8012699" cy="2837836"/>
              <a:chOff x="452994" y="1616813"/>
              <a:chExt cx="10683599" cy="3783781"/>
            </a:xfrm>
          </p:grpSpPr>
          <p:sp>
            <p:nvSpPr>
              <p:cNvPr id="7" name="Text Placeholder 1">
                <a:extLst>
                  <a:ext uri="{FF2B5EF4-FFF2-40B4-BE49-F238E27FC236}">
                    <a16:creationId xmlns:a16="http://schemas.microsoft.com/office/drawing/2014/main" id="{BCE862AB-7AC3-EF4E-8F3F-C22A11125058}"/>
                  </a:ext>
                </a:extLst>
              </p:cNvPr>
              <p:cNvSpPr txBox="1">
                <a:spLocks/>
              </p:cNvSpPr>
              <p:nvPr/>
            </p:nvSpPr>
            <p:spPr>
              <a:xfrm>
                <a:off x="452994" y="1616813"/>
                <a:ext cx="7135913" cy="4799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venir Book" panose="02000503020000020003" pitchFamily="2" charset="0"/>
                  </a:rPr>
                  <a:t>The Upward Spiral of Positive Emotions</a:t>
                </a:r>
              </a:p>
            </p:txBody>
          </p:sp>
          <p:pic>
            <p:nvPicPr>
              <p:cNvPr id="8" name="Picture 7">
                <a:extLst>
                  <a:ext uri="{FF2B5EF4-FFF2-40B4-BE49-F238E27FC236}">
                    <a16:creationId xmlns:a16="http://schemas.microsoft.com/office/drawing/2014/main" id="{8EFDAC58-D24F-874F-915B-CBDD7F40B12A}"/>
                  </a:ext>
                </a:extLst>
              </p:cNvPr>
              <p:cNvPicPr>
                <a:picLocks noChangeAspect="1"/>
              </p:cNvPicPr>
              <p:nvPr/>
            </p:nvPicPr>
            <p:blipFill>
              <a:blip r:embed="rId3"/>
              <a:stretch>
                <a:fillRect/>
              </a:stretch>
            </p:blipFill>
            <p:spPr>
              <a:xfrm>
                <a:off x="8330501" y="1721120"/>
                <a:ext cx="2806092" cy="3679474"/>
              </a:xfrm>
              <a:prstGeom prst="rect">
                <a:avLst/>
              </a:prstGeom>
            </p:spPr>
          </p:pic>
        </p:grpSp>
        <p:pic>
          <p:nvPicPr>
            <p:cNvPr id="9" name="Picture 8">
              <a:extLst>
                <a:ext uri="{FF2B5EF4-FFF2-40B4-BE49-F238E27FC236}">
                  <a16:creationId xmlns:a16="http://schemas.microsoft.com/office/drawing/2014/main" id="{23691A99-B665-CD45-83C2-361E816AEE55}"/>
                </a:ext>
              </a:extLst>
            </p:cNvPr>
            <p:cNvPicPr>
              <a:picLocks noChangeAspect="1"/>
            </p:cNvPicPr>
            <p:nvPr/>
          </p:nvPicPr>
          <p:blipFill>
            <a:blip r:embed="rId4"/>
            <a:stretch>
              <a:fillRect/>
            </a:stretch>
          </p:blipFill>
          <p:spPr>
            <a:xfrm>
              <a:off x="8436094" y="5248887"/>
              <a:ext cx="5547636" cy="1607345"/>
            </a:xfrm>
            <a:prstGeom prst="rect">
              <a:avLst/>
            </a:prstGeom>
          </p:spPr>
        </p:pic>
      </p:grpSp>
      <p:sp>
        <p:nvSpPr>
          <p:cNvPr id="31" name="Support">
            <a:extLst>
              <a:ext uri="{FF2B5EF4-FFF2-40B4-BE49-F238E27FC236}">
                <a16:creationId xmlns:a16="http://schemas.microsoft.com/office/drawing/2014/main" id="{48512905-CF34-C34E-9A03-418457E52C1A}"/>
              </a:ext>
            </a:extLst>
          </p:cNvPr>
          <p:cNvSpPr txBox="1"/>
          <p:nvPr/>
        </p:nvSpPr>
        <p:spPr>
          <a:xfrm>
            <a:off x="554550" y="8357427"/>
            <a:ext cx="3824765"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rgbClr val="000000"/>
                </a:solidFill>
                <a:latin typeface="Avenir Book"/>
                <a:ea typeface="Avenir Book"/>
                <a:cs typeface="Avenir Book"/>
                <a:sym typeface="Avenir Book"/>
              </a:defRPr>
            </a:lvl1pPr>
          </a:lstStyle>
          <a:p>
            <a:r>
              <a:rPr lang="en-US" sz="1800" dirty="0">
                <a:effectLst>
                  <a:outerShdw dist="25400" sx="1000" sy="1000" rotWithShape="0">
                    <a:srgbClr val="000000"/>
                  </a:outerShdw>
                </a:effectLst>
                <a:latin typeface="Avenir Book" panose="02000503020000020003" pitchFamily="2" charset="0"/>
              </a:rPr>
              <a:t>Bakker, </a:t>
            </a:r>
            <a:r>
              <a:rPr lang="en-US" sz="1800" dirty="0" err="1">
                <a:effectLst>
                  <a:outerShdw dist="25400" sx="1000" sy="1000" rotWithShape="0">
                    <a:srgbClr val="000000"/>
                  </a:outerShdw>
                </a:effectLst>
                <a:latin typeface="Avenir Book" panose="02000503020000020003" pitchFamily="2" charset="0"/>
              </a:rPr>
              <a:t>Occup</a:t>
            </a:r>
            <a:r>
              <a:rPr lang="en-US" sz="1800" dirty="0">
                <a:effectLst>
                  <a:outerShdw dist="25400" sx="1000" sy="1000" rotWithShape="0">
                    <a:srgbClr val="000000"/>
                  </a:outerShdw>
                </a:effectLst>
                <a:latin typeface="Avenir Book" panose="02000503020000020003" pitchFamily="2" charset="0"/>
              </a:rPr>
              <a:t> Health Psychol, 2017</a:t>
            </a:r>
            <a:endParaRPr sz="1800" dirty="0">
              <a:effectLst>
                <a:outerShdw dist="25400" sx="1000" sy="1000" rotWithShape="0">
                  <a:srgbClr val="000000"/>
                </a:outerShdw>
              </a:effectLst>
              <a:latin typeface="Avenir Book" panose="02000503020000020003" pitchFamily="2" charset="0"/>
            </a:endParaRPr>
          </a:p>
        </p:txBody>
      </p:sp>
      <p:sp>
        <p:nvSpPr>
          <p:cNvPr id="33" name="Support">
            <a:extLst>
              <a:ext uri="{FF2B5EF4-FFF2-40B4-BE49-F238E27FC236}">
                <a16:creationId xmlns:a16="http://schemas.microsoft.com/office/drawing/2014/main" id="{0ED025FF-CFCF-6D40-AFF4-BC86BEDDF831}"/>
              </a:ext>
            </a:extLst>
          </p:cNvPr>
          <p:cNvSpPr txBox="1"/>
          <p:nvPr/>
        </p:nvSpPr>
        <p:spPr>
          <a:xfrm>
            <a:off x="14123126" y="8266786"/>
            <a:ext cx="2662587"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rgbClr val="000000"/>
                </a:solidFill>
                <a:latin typeface="Avenir Book"/>
                <a:ea typeface="Avenir Book"/>
                <a:cs typeface="Avenir Book"/>
                <a:sym typeface="Avenir Book"/>
              </a:defRPr>
            </a:lvl1pPr>
          </a:lstStyle>
          <a:p>
            <a:r>
              <a:rPr lang="en-US" sz="1800" dirty="0">
                <a:effectLst>
                  <a:outerShdw dist="25400" sx="1000" sy="1000" rotWithShape="0">
                    <a:srgbClr val="000000"/>
                  </a:outerShdw>
                </a:effectLst>
                <a:latin typeface="Avenir Book" panose="02000503020000020003" pitchFamily="2" charset="0"/>
              </a:rPr>
              <a:t>Fredrickson, PNAS, 2001</a:t>
            </a:r>
            <a:endParaRPr sz="1800" dirty="0">
              <a:effectLst>
                <a:outerShdw dist="25400" sx="1000" sy="1000" rotWithShape="0">
                  <a:srgbClr val="000000"/>
                </a:outerShdw>
              </a:effectLst>
              <a:latin typeface="Avenir Book" panose="02000503020000020003" pitchFamily="2" charset="0"/>
            </a:endParaRPr>
          </a:p>
        </p:txBody>
      </p:sp>
      <p:grpSp>
        <p:nvGrpSpPr>
          <p:cNvPr id="30" name="Group 29">
            <a:extLst>
              <a:ext uri="{FF2B5EF4-FFF2-40B4-BE49-F238E27FC236}">
                <a16:creationId xmlns:a16="http://schemas.microsoft.com/office/drawing/2014/main" id="{8052E426-5916-D23C-9BF6-78667864BB93}"/>
              </a:ext>
            </a:extLst>
          </p:cNvPr>
          <p:cNvGrpSpPr/>
          <p:nvPr/>
        </p:nvGrpSpPr>
        <p:grpSpPr>
          <a:xfrm>
            <a:off x="966177" y="2962344"/>
            <a:ext cx="6826275" cy="5188408"/>
            <a:chOff x="966177" y="2962344"/>
            <a:chExt cx="6826275" cy="5188408"/>
          </a:xfrm>
        </p:grpSpPr>
        <p:sp>
          <p:nvSpPr>
            <p:cNvPr id="20" name="Support">
              <a:extLst>
                <a:ext uri="{FF2B5EF4-FFF2-40B4-BE49-F238E27FC236}">
                  <a16:creationId xmlns:a16="http://schemas.microsoft.com/office/drawing/2014/main" id="{697DABE6-F605-6B4C-907B-191484AE366B}"/>
                </a:ext>
              </a:extLst>
            </p:cNvPr>
            <p:cNvSpPr txBox="1"/>
            <p:nvPr/>
          </p:nvSpPr>
          <p:spPr>
            <a:xfrm>
              <a:off x="3891632" y="2962344"/>
              <a:ext cx="1290875" cy="4871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500">
                  <a:solidFill>
                    <a:srgbClr val="000000"/>
                  </a:solidFill>
                  <a:latin typeface="Avenir Book"/>
                  <a:ea typeface="Avenir Book"/>
                  <a:cs typeface="Avenir Book"/>
                  <a:sym typeface="Avenir Book"/>
                </a:defRPr>
              </a:lvl1pPr>
            </a:lstStyle>
            <a:p>
              <a:r>
                <a:rPr sz="2499" dirty="0">
                  <a:latin typeface="Avenir Book" panose="02000503020000020003" pitchFamily="2" charset="0"/>
                </a:rPr>
                <a:t>Support</a:t>
              </a:r>
            </a:p>
          </p:txBody>
        </p:sp>
        <p:grpSp>
          <p:nvGrpSpPr>
            <p:cNvPr id="29" name="Group 28">
              <a:extLst>
                <a:ext uri="{FF2B5EF4-FFF2-40B4-BE49-F238E27FC236}">
                  <a16:creationId xmlns:a16="http://schemas.microsoft.com/office/drawing/2014/main" id="{FFBB0C20-622C-21D6-A78E-1D8319386075}"/>
                </a:ext>
              </a:extLst>
            </p:cNvPr>
            <p:cNvGrpSpPr/>
            <p:nvPr/>
          </p:nvGrpSpPr>
          <p:grpSpPr>
            <a:xfrm>
              <a:off x="966177" y="3123765"/>
              <a:ext cx="6826275" cy="5026987"/>
              <a:chOff x="922061" y="2983832"/>
              <a:chExt cx="6826275" cy="5026987"/>
            </a:xfrm>
          </p:grpSpPr>
          <p:grpSp>
            <p:nvGrpSpPr>
              <p:cNvPr id="24" name="Group">
                <a:extLst>
                  <a:ext uri="{FF2B5EF4-FFF2-40B4-BE49-F238E27FC236}">
                    <a16:creationId xmlns:a16="http://schemas.microsoft.com/office/drawing/2014/main" id="{932EC312-2592-AB49-83D9-7D6420DC00AD}"/>
                  </a:ext>
                </a:extLst>
              </p:cNvPr>
              <p:cNvGrpSpPr/>
              <p:nvPr/>
            </p:nvGrpSpPr>
            <p:grpSpPr>
              <a:xfrm>
                <a:off x="1463801" y="4305682"/>
                <a:ext cx="4471280" cy="2199254"/>
                <a:chOff x="0" y="0"/>
                <a:chExt cx="4336435" cy="2108918"/>
              </a:xfrm>
            </p:grpSpPr>
            <p:sp>
              <p:nvSpPr>
                <p:cNvPr id="25" name="Connection Line">
                  <a:extLst>
                    <a:ext uri="{FF2B5EF4-FFF2-40B4-BE49-F238E27FC236}">
                      <a16:creationId xmlns:a16="http://schemas.microsoft.com/office/drawing/2014/main" id="{1757897B-5F00-AA4B-94CB-B1710BBB6C82}"/>
                    </a:ext>
                  </a:extLst>
                </p:cNvPr>
                <p:cNvSpPr/>
                <p:nvPr/>
              </p:nvSpPr>
              <p:spPr>
                <a:xfrm>
                  <a:off x="0" y="0"/>
                  <a:ext cx="2921790" cy="2108919"/>
                </a:xfrm>
                <a:custGeom>
                  <a:avLst/>
                  <a:gdLst/>
                  <a:ahLst/>
                  <a:cxnLst>
                    <a:cxn ang="0">
                      <a:pos x="wd2" y="hd2"/>
                    </a:cxn>
                    <a:cxn ang="5400000">
                      <a:pos x="wd2" y="hd2"/>
                    </a:cxn>
                    <a:cxn ang="10800000">
                      <a:pos x="wd2" y="hd2"/>
                    </a:cxn>
                    <a:cxn ang="16200000">
                      <a:pos x="wd2" y="hd2"/>
                    </a:cxn>
                  </a:cxnLst>
                  <a:rect l="0" t="0" r="r" b="b"/>
                  <a:pathLst>
                    <a:path w="21600" h="21341" extrusionOk="0">
                      <a:moveTo>
                        <a:pt x="0" y="21341"/>
                      </a:moveTo>
                      <a:cubicBezTo>
                        <a:pt x="4952" y="6852"/>
                        <a:pt x="12152" y="-259"/>
                        <a:pt x="21600" y="7"/>
                      </a:cubicBezTo>
                    </a:path>
                  </a:pathLst>
                </a:custGeom>
                <a:noFill/>
                <a:ln w="25400" cap="flat">
                  <a:solidFill>
                    <a:srgbClr val="414141"/>
                  </a:solidFill>
                  <a:prstDash val="solid"/>
                  <a:miter lim="400000"/>
                </a:ln>
                <a:effectLst/>
              </p:spPr>
              <p:txBody>
                <a:bodyPr/>
                <a:lstStyle/>
                <a:p>
                  <a:endParaRPr sz="1399">
                    <a:latin typeface="Avenir Book" panose="02000503020000020003" pitchFamily="2" charset="0"/>
                  </a:endParaRPr>
                </a:p>
              </p:txBody>
            </p:sp>
            <p:sp>
              <p:nvSpPr>
                <p:cNvPr id="26" name="Line">
                  <a:extLst>
                    <a:ext uri="{FF2B5EF4-FFF2-40B4-BE49-F238E27FC236}">
                      <a16:creationId xmlns:a16="http://schemas.microsoft.com/office/drawing/2014/main" id="{43679850-C335-134E-B357-3D7FE560DB1B}"/>
                    </a:ext>
                  </a:extLst>
                </p:cNvPr>
                <p:cNvSpPr/>
                <p:nvPr/>
              </p:nvSpPr>
              <p:spPr>
                <a:xfrm>
                  <a:off x="2720575" y="1131"/>
                  <a:ext cx="1615861" cy="1"/>
                </a:xfrm>
                <a:prstGeom prst="line">
                  <a:avLst/>
                </a:prstGeom>
                <a:noFill/>
                <a:ln w="25400" cap="flat">
                  <a:solidFill>
                    <a:srgbClr val="414141"/>
                  </a:solidFill>
                  <a:prstDash val="solid"/>
                  <a:miter lim="400000"/>
                  <a:tailEnd type="triangle" w="med" len="med"/>
                </a:ln>
                <a:effectLst/>
              </p:spPr>
              <p:txBody>
                <a:bodyPr wrap="square" lIns="50800" tIns="50800" rIns="50800" bIns="50800" numCol="1" anchor="ctr">
                  <a:noAutofit/>
                </a:bodyPr>
                <a:lstStyle/>
                <a:p>
                  <a:pPr>
                    <a:defRPr sz="3200"/>
                  </a:pPr>
                  <a:endParaRPr sz="3199">
                    <a:latin typeface="Avenir Book" panose="02000503020000020003" pitchFamily="2" charset="0"/>
                  </a:endParaRPr>
                </a:p>
              </p:txBody>
            </p:sp>
          </p:grpSp>
          <p:grpSp>
            <p:nvGrpSpPr>
              <p:cNvPr id="28" name="Group 27">
                <a:extLst>
                  <a:ext uri="{FF2B5EF4-FFF2-40B4-BE49-F238E27FC236}">
                    <a16:creationId xmlns:a16="http://schemas.microsoft.com/office/drawing/2014/main" id="{D78036C1-D095-EC42-A055-AD74E91467E9}"/>
                  </a:ext>
                </a:extLst>
              </p:cNvPr>
              <p:cNvGrpSpPr/>
              <p:nvPr/>
            </p:nvGrpSpPr>
            <p:grpSpPr>
              <a:xfrm>
                <a:off x="922061" y="2983832"/>
                <a:ext cx="6826275" cy="5026987"/>
                <a:chOff x="5379159" y="3639498"/>
                <a:chExt cx="6620414" cy="4820505"/>
              </a:xfrm>
            </p:grpSpPr>
            <p:sp>
              <p:nvSpPr>
                <p:cNvPr id="14" name="Work…">
                  <a:extLst>
                    <a:ext uri="{FF2B5EF4-FFF2-40B4-BE49-F238E27FC236}">
                      <a16:creationId xmlns:a16="http://schemas.microsoft.com/office/drawing/2014/main" id="{0BF83152-C243-7F4F-9CFD-AF869800ACBD}"/>
                    </a:ext>
                  </a:extLst>
                </p:cNvPr>
                <p:cNvSpPr/>
                <p:nvPr/>
              </p:nvSpPr>
              <p:spPr>
                <a:xfrm>
                  <a:off x="10729572" y="4964586"/>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000">
                      <a:solidFill>
                        <a:srgbClr val="000000"/>
                      </a:solidFill>
                      <a:latin typeface="Avenir Heavy"/>
                      <a:ea typeface="Avenir Heavy"/>
                      <a:cs typeface="Avenir Heavy"/>
                      <a:sym typeface="Avenir Heavy"/>
                    </a:defRPr>
                  </a:pPr>
                  <a:r>
                    <a:rPr sz="2001" dirty="0">
                      <a:latin typeface="Avenir Book" panose="02000503020000020003" pitchFamily="2" charset="0"/>
                      <a:cs typeface="Arial" panose="020B0604020202020204" pitchFamily="34" charset="0"/>
                    </a:rPr>
                    <a:t>Work</a:t>
                  </a:r>
                </a:p>
                <a:p>
                  <a:pPr>
                    <a:defRPr sz="2000">
                      <a:solidFill>
                        <a:srgbClr val="000000"/>
                      </a:solidFill>
                      <a:latin typeface="Avenir Heavy"/>
                      <a:ea typeface="Avenir Heavy"/>
                      <a:cs typeface="Avenir Heavy"/>
                      <a:sym typeface="Avenir Heavy"/>
                    </a:defRPr>
                  </a:pPr>
                  <a:r>
                    <a:rPr sz="2001" dirty="0">
                      <a:latin typeface="Avenir Book" panose="02000503020000020003" pitchFamily="2" charset="0"/>
                      <a:cs typeface="Arial" panose="020B0604020202020204" pitchFamily="34" charset="0"/>
                    </a:rPr>
                    <a:t>Satisfaction</a:t>
                  </a:r>
                </a:p>
              </p:txBody>
            </p:sp>
            <p:grpSp>
              <p:nvGrpSpPr>
                <p:cNvPr id="15" name="Group">
                  <a:extLst>
                    <a:ext uri="{FF2B5EF4-FFF2-40B4-BE49-F238E27FC236}">
                      <a16:creationId xmlns:a16="http://schemas.microsoft.com/office/drawing/2014/main" id="{FE52C8EB-C46C-D144-B9C5-8C996910126B}"/>
                    </a:ext>
                  </a:extLst>
                </p:cNvPr>
                <p:cNvGrpSpPr/>
                <p:nvPr/>
              </p:nvGrpSpPr>
              <p:grpSpPr>
                <a:xfrm>
                  <a:off x="5901810" y="4162530"/>
                  <a:ext cx="4322986" cy="2766031"/>
                  <a:chOff x="-1" y="0"/>
                  <a:chExt cx="4322984" cy="2766028"/>
                </a:xfrm>
              </p:grpSpPr>
              <p:grpSp>
                <p:nvGrpSpPr>
                  <p:cNvPr id="16" name="Group">
                    <a:extLst>
                      <a:ext uri="{FF2B5EF4-FFF2-40B4-BE49-F238E27FC236}">
                        <a16:creationId xmlns:a16="http://schemas.microsoft.com/office/drawing/2014/main" id="{C2978627-9AAE-CB47-8943-5C5E3A03A71C}"/>
                      </a:ext>
                    </a:extLst>
                  </p:cNvPr>
                  <p:cNvGrpSpPr/>
                  <p:nvPr/>
                </p:nvGrpSpPr>
                <p:grpSpPr>
                  <a:xfrm>
                    <a:off x="-1" y="0"/>
                    <a:ext cx="4322984" cy="2766028"/>
                    <a:chOff x="0" y="0"/>
                    <a:chExt cx="4322982" cy="2766027"/>
                  </a:xfrm>
                </p:grpSpPr>
                <p:sp>
                  <p:nvSpPr>
                    <p:cNvPr id="18" name="Connection Line">
                      <a:extLst>
                        <a:ext uri="{FF2B5EF4-FFF2-40B4-BE49-F238E27FC236}">
                          <a16:creationId xmlns:a16="http://schemas.microsoft.com/office/drawing/2014/main" id="{DB230E57-5B72-094A-93D9-D55E372E9136}"/>
                        </a:ext>
                      </a:extLst>
                    </p:cNvPr>
                    <p:cNvSpPr/>
                    <p:nvPr/>
                  </p:nvSpPr>
                  <p:spPr>
                    <a:xfrm>
                      <a:off x="0" y="0"/>
                      <a:ext cx="3012575" cy="27660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778" y="7229"/>
                            <a:pt x="8978" y="29"/>
                            <a:pt x="21600" y="0"/>
                          </a:cubicBezTo>
                        </a:path>
                      </a:pathLst>
                    </a:custGeom>
                    <a:noFill/>
                    <a:ln w="25400" cap="flat">
                      <a:solidFill>
                        <a:srgbClr val="00F900"/>
                      </a:solidFill>
                      <a:prstDash val="solid"/>
                      <a:miter lim="400000"/>
                    </a:ln>
                    <a:effectLst/>
                  </p:spPr>
                  <p:txBody>
                    <a:bodyPr/>
                    <a:lstStyle/>
                    <a:p>
                      <a:endParaRPr sz="1399">
                        <a:latin typeface="Avenir Book" panose="02000503020000020003" pitchFamily="2" charset="0"/>
                      </a:endParaRPr>
                    </a:p>
                  </p:txBody>
                </p:sp>
                <p:sp>
                  <p:nvSpPr>
                    <p:cNvPr id="19" name="Line">
                      <a:extLst>
                        <a:ext uri="{FF2B5EF4-FFF2-40B4-BE49-F238E27FC236}">
                          <a16:creationId xmlns:a16="http://schemas.microsoft.com/office/drawing/2014/main" id="{C0A650D5-8B91-FF45-A94E-40C202B35514}"/>
                        </a:ext>
                      </a:extLst>
                    </p:cNvPr>
                    <p:cNvSpPr/>
                    <p:nvPr/>
                  </p:nvSpPr>
                  <p:spPr>
                    <a:xfrm>
                      <a:off x="2811360" y="419"/>
                      <a:ext cx="1511622" cy="1"/>
                    </a:xfrm>
                    <a:prstGeom prst="line">
                      <a:avLst/>
                    </a:prstGeom>
                    <a:noFill/>
                    <a:ln w="25400" cap="flat">
                      <a:solidFill>
                        <a:srgbClr val="00F900"/>
                      </a:solidFill>
                      <a:prstDash val="solid"/>
                      <a:miter lim="400000"/>
                      <a:tailEnd type="triangle" w="med" len="med"/>
                    </a:ln>
                    <a:effectLst/>
                  </p:spPr>
                  <p:txBody>
                    <a:bodyPr wrap="square" lIns="50800" tIns="50800" rIns="50800" bIns="50800" numCol="1" anchor="ctr">
                      <a:noAutofit/>
                    </a:bodyPr>
                    <a:lstStyle/>
                    <a:p>
                      <a:pPr>
                        <a:defRPr sz="3200"/>
                      </a:pPr>
                      <a:endParaRPr sz="3199">
                        <a:latin typeface="Avenir Book" panose="02000503020000020003" pitchFamily="2" charset="0"/>
                      </a:endParaRPr>
                    </a:p>
                  </p:txBody>
                </p:sp>
              </p:grpSp>
              <p:sp>
                <p:nvSpPr>
                  <p:cNvPr id="17" name="Line">
                    <a:extLst>
                      <a:ext uri="{FF2B5EF4-FFF2-40B4-BE49-F238E27FC236}">
                        <a16:creationId xmlns:a16="http://schemas.microsoft.com/office/drawing/2014/main" id="{8AB00229-DE58-464D-B8C4-BCD15EB61EAA}"/>
                      </a:ext>
                    </a:extLst>
                  </p:cNvPr>
                  <p:cNvSpPr/>
                  <p:nvPr/>
                </p:nvSpPr>
                <p:spPr>
                  <a:xfrm flipV="1">
                    <a:off x="3072891" y="0"/>
                    <a:ext cx="17932" cy="672926"/>
                  </a:xfrm>
                  <a:prstGeom prst="line">
                    <a:avLst/>
                  </a:prstGeom>
                  <a:noFill/>
                  <a:ln w="38100" cap="flat">
                    <a:solidFill>
                      <a:srgbClr val="FF2600"/>
                    </a:solidFill>
                    <a:prstDash val="solid"/>
                    <a:miter lim="400000"/>
                    <a:headEnd type="triangle" w="med" len="med"/>
                    <a:tailEnd type="triangle" w="med" len="med"/>
                  </a:ln>
                  <a:effectLst/>
                </p:spPr>
                <p:txBody>
                  <a:bodyPr wrap="square" lIns="50800" tIns="50800" rIns="50800" bIns="50800" numCol="1" anchor="ctr">
                    <a:noAutofit/>
                  </a:bodyPr>
                  <a:lstStyle/>
                  <a:p>
                    <a:pPr>
                      <a:defRPr sz="3200"/>
                    </a:pPr>
                    <a:endParaRPr sz="3199">
                      <a:latin typeface="Avenir Book" panose="02000503020000020003" pitchFamily="2" charset="0"/>
                    </a:endParaRPr>
                  </a:p>
                </p:txBody>
              </p:sp>
            </p:grpSp>
            <p:sp>
              <p:nvSpPr>
                <p:cNvPr id="21" name="Rectangle 20">
                  <a:extLst>
                    <a:ext uri="{FF2B5EF4-FFF2-40B4-BE49-F238E27FC236}">
                      <a16:creationId xmlns:a16="http://schemas.microsoft.com/office/drawing/2014/main" id="{03D5D3A7-7E77-F746-A32F-27B4481F471B}"/>
                    </a:ext>
                  </a:extLst>
                </p:cNvPr>
                <p:cNvSpPr/>
                <p:nvPr/>
              </p:nvSpPr>
              <p:spPr>
                <a:xfrm rot="16200000">
                  <a:off x="4934967" y="4921460"/>
                  <a:ext cx="1350049" cy="461665"/>
                </a:xfrm>
                <a:prstGeom prst="rect">
                  <a:avLst/>
                </a:prstGeom>
              </p:spPr>
              <p:txBody>
                <a:bodyPr wrap="none">
                  <a:spAutoFit/>
                </a:bodyPr>
                <a:lstStyle/>
                <a:p>
                  <a:r>
                    <a:rPr lang="en-US" sz="2400" dirty="0">
                      <a:solidFill>
                        <a:schemeClr val="tx1"/>
                      </a:solidFill>
                      <a:latin typeface="Avenir Book" panose="02000503020000020003" pitchFamily="2" charset="0"/>
                      <a:cs typeface="Arial" panose="020B0604020202020204" pitchFamily="34" charset="0"/>
                    </a:rPr>
                    <a:t>Demand</a:t>
                  </a:r>
                </a:p>
              </p:txBody>
            </p:sp>
            <p:sp>
              <p:nvSpPr>
                <p:cNvPr id="22" name="Line">
                  <a:extLst>
                    <a:ext uri="{FF2B5EF4-FFF2-40B4-BE49-F238E27FC236}">
                      <a16:creationId xmlns:a16="http://schemas.microsoft.com/office/drawing/2014/main" id="{7F7F34B3-1BD3-F84F-9BD7-8F7D23AF826B}"/>
                    </a:ext>
                  </a:extLst>
                </p:cNvPr>
                <p:cNvSpPr/>
                <p:nvPr/>
              </p:nvSpPr>
              <p:spPr>
                <a:xfrm flipV="1">
                  <a:off x="5859371" y="3639498"/>
                  <a:ext cx="2" cy="3314622"/>
                </a:xfrm>
                <a:prstGeom prst="line">
                  <a:avLst/>
                </a:prstGeom>
                <a:noFill/>
                <a:ln w="50800" cap="flat">
                  <a:solidFill>
                    <a:srgbClr val="414141"/>
                  </a:solidFill>
                  <a:prstDash val="solid"/>
                  <a:miter lim="400000"/>
                </a:ln>
                <a:effectLst/>
              </p:spPr>
              <p:txBody>
                <a:bodyPr wrap="square" lIns="50800" tIns="50800" rIns="50800" bIns="50800" numCol="1" anchor="ctr">
                  <a:noAutofit/>
                </a:bodyPr>
                <a:lstStyle/>
                <a:p>
                  <a:pPr>
                    <a:defRPr sz="3200"/>
                  </a:pPr>
                  <a:endParaRPr sz="3199">
                    <a:latin typeface="Avenir Book" panose="02000503020000020003" pitchFamily="2" charset="0"/>
                  </a:endParaRPr>
                </a:p>
              </p:txBody>
            </p:sp>
            <p:sp>
              <p:nvSpPr>
                <p:cNvPr id="23" name="Line">
                  <a:extLst>
                    <a:ext uri="{FF2B5EF4-FFF2-40B4-BE49-F238E27FC236}">
                      <a16:creationId xmlns:a16="http://schemas.microsoft.com/office/drawing/2014/main" id="{D7EF0AD8-B43A-1741-9B8B-50D00D5990FF}"/>
                    </a:ext>
                  </a:extLst>
                </p:cNvPr>
                <p:cNvSpPr/>
                <p:nvPr/>
              </p:nvSpPr>
              <p:spPr>
                <a:xfrm>
                  <a:off x="5836839" y="6943246"/>
                  <a:ext cx="4872586" cy="2"/>
                </a:xfrm>
                <a:prstGeom prst="line">
                  <a:avLst/>
                </a:prstGeom>
                <a:noFill/>
                <a:ln w="50800" cap="flat">
                  <a:solidFill>
                    <a:srgbClr val="414141"/>
                  </a:solidFill>
                  <a:prstDash val="solid"/>
                  <a:miter lim="400000"/>
                </a:ln>
                <a:effectLst/>
              </p:spPr>
              <p:txBody>
                <a:bodyPr wrap="square" lIns="50800" tIns="50800" rIns="50800" bIns="50800" numCol="1" anchor="ctr">
                  <a:noAutofit/>
                </a:bodyPr>
                <a:lstStyle/>
                <a:p>
                  <a:pPr>
                    <a:defRPr sz="3200"/>
                  </a:pPr>
                  <a:endParaRPr sz="3199">
                    <a:latin typeface="Avenir Book" panose="02000503020000020003" pitchFamily="2" charset="0"/>
                  </a:endParaRPr>
                </a:p>
              </p:txBody>
            </p:sp>
            <p:sp>
              <p:nvSpPr>
                <p:cNvPr id="27" name="Control">
                  <a:extLst>
                    <a:ext uri="{FF2B5EF4-FFF2-40B4-BE49-F238E27FC236}">
                      <a16:creationId xmlns:a16="http://schemas.microsoft.com/office/drawing/2014/main" id="{8164C744-7888-AB4B-8E51-7842C794B79F}"/>
                    </a:ext>
                  </a:extLst>
                </p:cNvPr>
                <p:cNvSpPr/>
                <p:nvPr/>
              </p:nvSpPr>
              <p:spPr>
                <a:xfrm>
                  <a:off x="8128089" y="719000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500">
                      <a:solidFill>
                        <a:srgbClr val="000000"/>
                      </a:solidFill>
                      <a:latin typeface="Avenir Book"/>
                      <a:ea typeface="Avenir Book"/>
                      <a:cs typeface="Avenir Book"/>
                      <a:sym typeface="Avenir Book"/>
                    </a:defRPr>
                  </a:lvl1pPr>
                </a:lstStyle>
                <a:p>
                  <a:r>
                    <a:rPr sz="2400" dirty="0">
                      <a:latin typeface="Avenir Book" panose="02000503020000020003" pitchFamily="2" charset="0"/>
                      <a:cs typeface="Arial" panose="020B0604020202020204" pitchFamily="34" charset="0"/>
                    </a:rPr>
                    <a:t>Control</a:t>
                  </a:r>
                </a:p>
              </p:txBody>
            </p:sp>
          </p:grpSp>
          <p:sp>
            <p:nvSpPr>
              <p:cNvPr id="34" name="Content Placeholder 3">
                <a:extLst>
                  <a:ext uri="{FF2B5EF4-FFF2-40B4-BE49-F238E27FC236}">
                    <a16:creationId xmlns:a16="http://schemas.microsoft.com/office/drawing/2014/main" id="{69FEED04-D806-174C-8F98-D0F2D28271F3}"/>
                  </a:ext>
                </a:extLst>
              </p:cNvPr>
              <p:cNvSpPr txBox="1">
                <a:spLocks/>
              </p:cNvSpPr>
              <p:nvPr/>
            </p:nvSpPr>
            <p:spPr>
              <a:xfrm>
                <a:off x="2004457" y="7051762"/>
                <a:ext cx="4495411" cy="651833"/>
              </a:xfrm>
              <a:prstGeom prst="rect">
                <a:avLst/>
              </a:prstGeom>
            </p:spPr>
            <p:txBody>
              <a:bodyPr vert="horz" lIns="91440" tIns="45720" rIns="91440" bIns="45720" rtlCol="0">
                <a:noAutofit/>
              </a:bodyPr>
              <a:lstStyle>
                <a:lvl1pPr marL="419961" indent="-419961" algn="l" defTabSz="910367" rtl="0" eaLnBrk="1" latinLnBrk="0" hangingPunct="1">
                  <a:lnSpc>
                    <a:spcPct val="100000"/>
                  </a:lnSpc>
                  <a:spcBef>
                    <a:spcPts val="0"/>
                  </a:spcBef>
                  <a:spcAft>
                    <a:spcPts val="853"/>
                  </a:spcAft>
                  <a:buClr>
                    <a:schemeClr val="accent1"/>
                  </a:buClr>
                  <a:buSzPct val="80000"/>
                  <a:buFont typeface="Wingdings" charset="2"/>
                  <a:buChar char="§"/>
                  <a:tabLst/>
                  <a:defRPr lang="en-US" sz="3129" b="0" kern="1200" dirty="0" smtClean="0">
                    <a:solidFill>
                      <a:schemeClr val="tx1"/>
                    </a:solidFill>
                    <a:latin typeface="+mn-lt"/>
                    <a:ea typeface="+mn-ea"/>
                    <a:cs typeface="+mn-cs"/>
                  </a:defRPr>
                </a:lvl1pPr>
                <a:lvl2pPr marL="824118" indent="-404157" algn="l" defTabSz="910367" rtl="0" eaLnBrk="1" latinLnBrk="0" hangingPunct="1">
                  <a:lnSpc>
                    <a:spcPct val="100000"/>
                  </a:lnSpc>
                  <a:spcBef>
                    <a:spcPts val="0"/>
                  </a:spcBef>
                  <a:spcAft>
                    <a:spcPts val="853"/>
                  </a:spcAft>
                  <a:buClr>
                    <a:schemeClr val="accent5"/>
                  </a:buClr>
                  <a:buSzPct val="100000"/>
                  <a:buFont typeface=".AppleSystemUIFont" charset="0"/>
                  <a:buChar char="-"/>
                  <a:tabLst/>
                  <a:defRPr lang="en-US" sz="2844" b="0" kern="1200">
                    <a:solidFill>
                      <a:schemeClr val="tx1"/>
                    </a:solidFill>
                    <a:latin typeface="+mn-lt"/>
                    <a:ea typeface="+mn-ea"/>
                    <a:cs typeface="+mn-cs"/>
                  </a:defRPr>
                </a:lvl2pPr>
                <a:lvl3pPr marL="1146990" indent="-322874" algn="l" defTabSz="910367" rtl="0" eaLnBrk="1" latinLnBrk="0" hangingPunct="1">
                  <a:lnSpc>
                    <a:spcPct val="100000"/>
                  </a:lnSpc>
                  <a:spcBef>
                    <a:spcPts val="0"/>
                  </a:spcBef>
                  <a:spcAft>
                    <a:spcPts val="853"/>
                  </a:spcAft>
                  <a:buClr>
                    <a:schemeClr val="accent1"/>
                  </a:buClr>
                  <a:buSzPct val="80000"/>
                  <a:buFont typeface="Wingdings" charset="2"/>
                  <a:buChar char="§"/>
                  <a:tabLst/>
                  <a:defRPr lang="en-US" sz="2561" b="0" kern="1200" dirty="0" smtClean="0">
                    <a:solidFill>
                      <a:schemeClr val="tx1"/>
                    </a:solidFill>
                    <a:latin typeface="+mn-lt"/>
                    <a:ea typeface="+mn-ea"/>
                    <a:cs typeface="+mn-cs"/>
                  </a:defRPr>
                </a:lvl3pPr>
                <a:lvl4pPr marL="1463090" indent="-316100" algn="l" defTabSz="910367" rtl="0" eaLnBrk="1" latinLnBrk="0" hangingPunct="1">
                  <a:lnSpc>
                    <a:spcPct val="100000"/>
                  </a:lnSpc>
                  <a:spcBef>
                    <a:spcPts val="0"/>
                  </a:spcBef>
                  <a:spcAft>
                    <a:spcPts val="853"/>
                  </a:spcAft>
                  <a:buClr>
                    <a:schemeClr val="accent5"/>
                  </a:buClr>
                  <a:buSzPct val="100000"/>
                  <a:buFont typeface=".AppleSystemUIFont" charset="0"/>
                  <a:buChar char="-"/>
                  <a:tabLst/>
                  <a:defRPr lang="en-US" sz="2276" b="0" kern="1200">
                    <a:solidFill>
                      <a:schemeClr val="tx1"/>
                    </a:solidFill>
                    <a:latin typeface="+mn-lt"/>
                    <a:ea typeface="+mn-ea"/>
                    <a:cs typeface="+mn-cs"/>
                  </a:defRPr>
                </a:lvl4pPr>
                <a:lvl5pPr marL="1867247" indent="-322874" algn="l" defTabSz="910367" rtl="0" eaLnBrk="1" latinLnBrk="0" hangingPunct="1">
                  <a:lnSpc>
                    <a:spcPct val="200000"/>
                  </a:lnSpc>
                  <a:spcBef>
                    <a:spcPts val="0"/>
                  </a:spcBef>
                  <a:buClr>
                    <a:srgbClr val="18A3AC"/>
                  </a:buClr>
                  <a:buSzPct val="80000"/>
                  <a:buFont typeface="Wingdings" charset="2"/>
                  <a:buChar char="§"/>
                  <a:defRPr lang="en-US" sz="2844" b="0" kern="1200" dirty="0">
                    <a:solidFill>
                      <a:schemeClr val="tx1"/>
                    </a:solidFill>
                    <a:latin typeface="+mj-lt"/>
                    <a:ea typeface="+mn-ea"/>
                    <a:cs typeface="+mn-cs"/>
                  </a:defRPr>
                </a:lvl5pPr>
                <a:lvl6pPr marL="3576443" indent="-325131" algn="l" defTabSz="1300525"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705" indent="-325131" algn="l" defTabSz="1300525"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968" indent="-325131" algn="l" defTabSz="1300525"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7230" indent="-325131" algn="l" defTabSz="1300525"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pPr>
                <a:r>
                  <a:rPr lang="en-US" sz="2400" b="1" dirty="0">
                    <a:solidFill>
                      <a:srgbClr val="0A1BF7"/>
                    </a:solidFill>
                    <a:effectLst/>
                    <a:latin typeface="Avenir Book" panose="02000503020000020003" pitchFamily="2" charset="0"/>
                  </a:rPr>
                  <a:t>Job Demand Resource Theory</a:t>
                </a:r>
              </a:p>
            </p:txBody>
          </p:sp>
        </p:grpSp>
      </p:grpSp>
      <p:sp>
        <p:nvSpPr>
          <p:cNvPr id="35" name="Content Placeholder 3">
            <a:extLst>
              <a:ext uri="{FF2B5EF4-FFF2-40B4-BE49-F238E27FC236}">
                <a16:creationId xmlns:a16="http://schemas.microsoft.com/office/drawing/2014/main" id="{667C9F71-96ED-B84A-84F4-8FA3DF0C5792}"/>
              </a:ext>
            </a:extLst>
          </p:cNvPr>
          <p:cNvSpPr txBox="1">
            <a:spLocks/>
          </p:cNvSpPr>
          <p:nvPr/>
        </p:nvSpPr>
        <p:spPr>
          <a:xfrm>
            <a:off x="9421610" y="7231186"/>
            <a:ext cx="4609968" cy="964170"/>
          </a:xfrm>
          <a:prstGeom prst="rect">
            <a:avLst/>
          </a:prstGeom>
        </p:spPr>
        <p:txBody>
          <a:bodyPr vert="horz" lIns="91440" tIns="45720" rIns="91440" bIns="45720" rtlCol="0">
            <a:noAutofit/>
          </a:bodyPr>
          <a:lstStyle>
            <a:lvl1pPr marL="419961" indent="-419961" algn="l" defTabSz="910367" rtl="0" eaLnBrk="1" latinLnBrk="0" hangingPunct="1">
              <a:lnSpc>
                <a:spcPct val="100000"/>
              </a:lnSpc>
              <a:spcBef>
                <a:spcPts val="0"/>
              </a:spcBef>
              <a:spcAft>
                <a:spcPts val="853"/>
              </a:spcAft>
              <a:buClr>
                <a:schemeClr val="accent1"/>
              </a:buClr>
              <a:buSzPct val="80000"/>
              <a:buFont typeface="Wingdings" charset="2"/>
              <a:buChar char="§"/>
              <a:tabLst/>
              <a:defRPr lang="en-US" sz="3129" b="0" kern="1200" dirty="0" smtClean="0">
                <a:solidFill>
                  <a:schemeClr val="tx1"/>
                </a:solidFill>
                <a:latin typeface="+mn-lt"/>
                <a:ea typeface="+mn-ea"/>
                <a:cs typeface="+mn-cs"/>
              </a:defRPr>
            </a:lvl1pPr>
            <a:lvl2pPr marL="824118" indent="-404157" algn="l" defTabSz="910367" rtl="0" eaLnBrk="1" latinLnBrk="0" hangingPunct="1">
              <a:lnSpc>
                <a:spcPct val="100000"/>
              </a:lnSpc>
              <a:spcBef>
                <a:spcPts val="0"/>
              </a:spcBef>
              <a:spcAft>
                <a:spcPts val="853"/>
              </a:spcAft>
              <a:buClr>
                <a:schemeClr val="accent5"/>
              </a:buClr>
              <a:buSzPct val="100000"/>
              <a:buFont typeface=".AppleSystemUIFont" charset="0"/>
              <a:buChar char="-"/>
              <a:tabLst/>
              <a:defRPr lang="en-US" sz="2844" b="0" kern="1200">
                <a:solidFill>
                  <a:schemeClr val="tx1"/>
                </a:solidFill>
                <a:latin typeface="+mn-lt"/>
                <a:ea typeface="+mn-ea"/>
                <a:cs typeface="+mn-cs"/>
              </a:defRPr>
            </a:lvl2pPr>
            <a:lvl3pPr marL="1146990" indent="-322874" algn="l" defTabSz="910367" rtl="0" eaLnBrk="1" latinLnBrk="0" hangingPunct="1">
              <a:lnSpc>
                <a:spcPct val="100000"/>
              </a:lnSpc>
              <a:spcBef>
                <a:spcPts val="0"/>
              </a:spcBef>
              <a:spcAft>
                <a:spcPts val="853"/>
              </a:spcAft>
              <a:buClr>
                <a:schemeClr val="accent1"/>
              </a:buClr>
              <a:buSzPct val="80000"/>
              <a:buFont typeface="Wingdings" charset="2"/>
              <a:buChar char="§"/>
              <a:tabLst/>
              <a:defRPr lang="en-US" sz="2561" b="0" kern="1200" dirty="0" smtClean="0">
                <a:solidFill>
                  <a:schemeClr val="tx1"/>
                </a:solidFill>
                <a:latin typeface="+mn-lt"/>
                <a:ea typeface="+mn-ea"/>
                <a:cs typeface="+mn-cs"/>
              </a:defRPr>
            </a:lvl3pPr>
            <a:lvl4pPr marL="1463090" indent="-316100" algn="l" defTabSz="910367" rtl="0" eaLnBrk="1" latinLnBrk="0" hangingPunct="1">
              <a:lnSpc>
                <a:spcPct val="100000"/>
              </a:lnSpc>
              <a:spcBef>
                <a:spcPts val="0"/>
              </a:spcBef>
              <a:spcAft>
                <a:spcPts val="853"/>
              </a:spcAft>
              <a:buClr>
                <a:schemeClr val="accent5"/>
              </a:buClr>
              <a:buSzPct val="100000"/>
              <a:buFont typeface=".AppleSystemUIFont" charset="0"/>
              <a:buChar char="-"/>
              <a:tabLst/>
              <a:defRPr lang="en-US" sz="2276" b="0" kern="1200">
                <a:solidFill>
                  <a:schemeClr val="tx1"/>
                </a:solidFill>
                <a:latin typeface="+mn-lt"/>
                <a:ea typeface="+mn-ea"/>
                <a:cs typeface="+mn-cs"/>
              </a:defRPr>
            </a:lvl4pPr>
            <a:lvl5pPr marL="1867247" indent="-322874" algn="l" defTabSz="910367" rtl="0" eaLnBrk="1" latinLnBrk="0" hangingPunct="1">
              <a:lnSpc>
                <a:spcPct val="200000"/>
              </a:lnSpc>
              <a:spcBef>
                <a:spcPts val="0"/>
              </a:spcBef>
              <a:buClr>
                <a:srgbClr val="18A3AC"/>
              </a:buClr>
              <a:buSzPct val="80000"/>
              <a:buFont typeface="Wingdings" charset="2"/>
              <a:buChar char="§"/>
              <a:defRPr lang="en-US" sz="2844" b="0" kern="1200" dirty="0">
                <a:solidFill>
                  <a:schemeClr val="tx1"/>
                </a:solidFill>
                <a:latin typeface="+mj-lt"/>
                <a:ea typeface="+mn-ea"/>
                <a:cs typeface="+mn-cs"/>
              </a:defRPr>
            </a:lvl5pPr>
            <a:lvl6pPr marL="3576443" indent="-325131" algn="l" defTabSz="1300525"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705" indent="-325131" algn="l" defTabSz="1300525"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968" indent="-325131" algn="l" defTabSz="1300525"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7230" indent="-325131" algn="l" defTabSz="1300525"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pPr>
            <a:r>
              <a:rPr lang="en-US" sz="2400" b="1" dirty="0">
                <a:solidFill>
                  <a:srgbClr val="0A1BF7"/>
                </a:solidFill>
                <a:effectLst/>
                <a:latin typeface="Avenir Book" panose="02000503020000020003" pitchFamily="2" charset="0"/>
              </a:rPr>
              <a:t>Broaden-and-Build Theory</a:t>
            </a:r>
          </a:p>
        </p:txBody>
      </p:sp>
    </p:spTree>
    <p:extLst>
      <p:ext uri="{BB962C8B-B14F-4D97-AF65-F5344CB8AC3E}">
        <p14:creationId xmlns:p14="http://schemas.microsoft.com/office/powerpoint/2010/main" val="354535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D8F2B7-0338-46CA-B354-031F36FCC713}"/>
              </a:ext>
            </a:extLst>
          </p:cNvPr>
          <p:cNvPicPr>
            <a:picLocks noChangeAspect="1"/>
          </p:cNvPicPr>
          <p:nvPr/>
        </p:nvPicPr>
        <p:blipFill>
          <a:blip r:embed="rId3"/>
          <a:stretch>
            <a:fillRect/>
          </a:stretch>
        </p:blipFill>
        <p:spPr>
          <a:xfrm>
            <a:off x="7156369" y="2696085"/>
            <a:ext cx="3027523" cy="4834071"/>
          </a:xfrm>
          <a:prstGeom prst="rect">
            <a:avLst/>
          </a:prstGeom>
        </p:spPr>
      </p:pic>
      <p:pic>
        <p:nvPicPr>
          <p:cNvPr id="5" name="Image" descr="Image">
            <a:extLst>
              <a:ext uri="{FF2B5EF4-FFF2-40B4-BE49-F238E27FC236}">
                <a16:creationId xmlns:a16="http://schemas.microsoft.com/office/drawing/2014/main" id="{E755E313-AE64-4336-8C53-715A24376F11}"/>
              </a:ext>
            </a:extLst>
          </p:cNvPr>
          <p:cNvPicPr>
            <a:picLocks noChangeAspect="1"/>
          </p:cNvPicPr>
          <p:nvPr/>
        </p:nvPicPr>
        <p:blipFill>
          <a:blip r:embed="rId4"/>
          <a:srcRect t="11662"/>
          <a:stretch>
            <a:fillRect/>
          </a:stretch>
        </p:blipFill>
        <p:spPr>
          <a:xfrm>
            <a:off x="1371600" y="3951704"/>
            <a:ext cx="4195643" cy="2967275"/>
          </a:xfrm>
          <a:prstGeom prst="rect">
            <a:avLst/>
          </a:prstGeom>
          <a:ln w="12700">
            <a:miter lim="400000"/>
          </a:ln>
        </p:spPr>
      </p:pic>
      <p:pic>
        <p:nvPicPr>
          <p:cNvPr id="6" name="Image" descr="Image">
            <a:extLst>
              <a:ext uri="{FF2B5EF4-FFF2-40B4-BE49-F238E27FC236}">
                <a16:creationId xmlns:a16="http://schemas.microsoft.com/office/drawing/2014/main" id="{CC48EFF9-DEC6-4D3F-97D3-4E905E13E878}"/>
              </a:ext>
            </a:extLst>
          </p:cNvPr>
          <p:cNvPicPr>
            <a:picLocks noChangeAspect="1"/>
          </p:cNvPicPr>
          <p:nvPr/>
        </p:nvPicPr>
        <p:blipFill>
          <a:blip r:embed="rId5"/>
          <a:stretch>
            <a:fillRect/>
          </a:stretch>
        </p:blipFill>
        <p:spPr>
          <a:xfrm>
            <a:off x="11298107" y="3789134"/>
            <a:ext cx="5122025" cy="3070082"/>
          </a:xfrm>
          <a:prstGeom prst="rect">
            <a:avLst/>
          </a:prstGeom>
          <a:ln w="12700">
            <a:miter lim="400000"/>
          </a:ln>
        </p:spPr>
      </p:pic>
      <p:sp>
        <p:nvSpPr>
          <p:cNvPr id="3" name="TextBox 2">
            <a:extLst>
              <a:ext uri="{FF2B5EF4-FFF2-40B4-BE49-F238E27FC236}">
                <a16:creationId xmlns:a16="http://schemas.microsoft.com/office/drawing/2014/main" id="{E8FE1A01-4891-DB43-8D4C-69E8BAA45979}"/>
              </a:ext>
            </a:extLst>
          </p:cNvPr>
          <p:cNvSpPr txBox="1"/>
          <p:nvPr/>
        </p:nvSpPr>
        <p:spPr>
          <a:xfrm>
            <a:off x="652809" y="3162412"/>
            <a:ext cx="5122023" cy="615553"/>
          </a:xfrm>
          <a:prstGeom prst="rect">
            <a:avLst/>
          </a:prstGeom>
          <a:noFill/>
        </p:spPr>
        <p:txBody>
          <a:bodyPr wrap="square" rtlCol="0">
            <a:spAutoFit/>
          </a:bodyPr>
          <a:lstStyle/>
          <a:p>
            <a:pPr algn="ctr"/>
            <a:r>
              <a:rPr lang="en-US" sz="3400" dirty="0">
                <a:solidFill>
                  <a:schemeClr val="tx1"/>
                </a:solidFill>
                <a:effectLst/>
                <a:latin typeface="Avenir Light" panose="020B0402020203020204" pitchFamily="34" charset="77"/>
              </a:rPr>
              <a:t>Attention</a:t>
            </a:r>
          </a:p>
        </p:txBody>
      </p:sp>
      <p:sp>
        <p:nvSpPr>
          <p:cNvPr id="8" name="TextBox 7">
            <a:extLst>
              <a:ext uri="{FF2B5EF4-FFF2-40B4-BE49-F238E27FC236}">
                <a16:creationId xmlns:a16="http://schemas.microsoft.com/office/drawing/2014/main" id="{1CAEB2AD-04EC-4A48-B8AA-2FFFEA3A277A}"/>
              </a:ext>
            </a:extLst>
          </p:cNvPr>
          <p:cNvSpPr txBox="1"/>
          <p:nvPr/>
        </p:nvSpPr>
        <p:spPr>
          <a:xfrm>
            <a:off x="6373792" y="7671169"/>
            <a:ext cx="5122023" cy="615553"/>
          </a:xfrm>
          <a:prstGeom prst="rect">
            <a:avLst/>
          </a:prstGeom>
          <a:noFill/>
        </p:spPr>
        <p:txBody>
          <a:bodyPr wrap="square" rtlCol="0">
            <a:spAutoFit/>
          </a:bodyPr>
          <a:lstStyle/>
          <a:p>
            <a:pPr algn="ctr"/>
            <a:r>
              <a:rPr lang="en-US" sz="3400" dirty="0">
                <a:solidFill>
                  <a:schemeClr val="tx1"/>
                </a:solidFill>
                <a:effectLst/>
                <a:latin typeface="Avenir Light" panose="020B0402020203020204" pitchFamily="34" charset="77"/>
              </a:rPr>
              <a:t>Emotional Regulation</a:t>
            </a:r>
          </a:p>
        </p:txBody>
      </p:sp>
      <p:sp>
        <p:nvSpPr>
          <p:cNvPr id="9" name="TextBox 8">
            <a:extLst>
              <a:ext uri="{FF2B5EF4-FFF2-40B4-BE49-F238E27FC236}">
                <a16:creationId xmlns:a16="http://schemas.microsoft.com/office/drawing/2014/main" id="{C7804CAB-6884-7A46-A0F4-EA825F3A1254}"/>
              </a:ext>
            </a:extLst>
          </p:cNvPr>
          <p:cNvSpPr txBox="1"/>
          <p:nvPr/>
        </p:nvSpPr>
        <p:spPr>
          <a:xfrm>
            <a:off x="11298107" y="3043847"/>
            <a:ext cx="5122023" cy="615553"/>
          </a:xfrm>
          <a:prstGeom prst="rect">
            <a:avLst/>
          </a:prstGeom>
          <a:noFill/>
        </p:spPr>
        <p:txBody>
          <a:bodyPr wrap="square" rtlCol="0">
            <a:spAutoFit/>
          </a:bodyPr>
          <a:lstStyle/>
          <a:p>
            <a:pPr algn="ctr"/>
            <a:r>
              <a:rPr lang="en-US" sz="3400" dirty="0">
                <a:solidFill>
                  <a:schemeClr val="tx1"/>
                </a:solidFill>
                <a:effectLst/>
                <a:latin typeface="Avenir Light" panose="020B0402020203020204" pitchFamily="34" charset="77"/>
              </a:rPr>
              <a:t>Meta-Cognition</a:t>
            </a:r>
          </a:p>
        </p:txBody>
      </p:sp>
      <p:sp>
        <p:nvSpPr>
          <p:cNvPr id="10" name="Title 1">
            <a:extLst>
              <a:ext uri="{FF2B5EF4-FFF2-40B4-BE49-F238E27FC236}">
                <a16:creationId xmlns:a16="http://schemas.microsoft.com/office/drawing/2014/main" id="{4B9559CE-1CCB-EE45-B84E-1F8BFC602EC4}"/>
              </a:ext>
            </a:extLst>
          </p:cNvPr>
          <p:cNvSpPr txBox="1">
            <a:spLocks/>
          </p:cNvSpPr>
          <p:nvPr/>
        </p:nvSpPr>
        <p:spPr>
          <a:xfrm>
            <a:off x="920129" y="1400063"/>
            <a:ext cx="15500003" cy="869617"/>
          </a:xfrm>
          <a:prstGeom prst="rect">
            <a:avLst/>
          </a:prstGeom>
          <a:noFill/>
          <a:ln>
            <a:noFill/>
          </a:ln>
        </p:spPr>
        <p:txBody>
          <a:bodyPr spcFirstLastPara="1" vert="horz" wrap="square" lIns="45700" tIns="45700" rIns="45700" bIns="45700" rtlCol="0" anchor="b" anchorCtr="0">
            <a:noAutofit/>
          </a:bodyPr>
          <a:lstStyle>
            <a:lvl1pPr lvl="0" algn="l" defTabSz="1300525" rtl="0" eaLnBrk="1" latinLnBrk="0" hangingPunct="1">
              <a:lnSpc>
                <a:spcPct val="85000"/>
              </a:lnSpc>
              <a:spcBef>
                <a:spcPts val="0"/>
              </a:spcBef>
              <a:spcAft>
                <a:spcPts val="0"/>
              </a:spcAft>
              <a:buClr>
                <a:srgbClr val="052049"/>
              </a:buClr>
              <a:buSzPts val="3600"/>
              <a:buFont typeface="Garamond"/>
              <a:buNone/>
              <a:defRPr lang="en-US" sz="5120" b="0" kern="1200" cap="none" spc="0" baseline="0">
                <a:solidFill>
                  <a:schemeClr val="tx1"/>
                </a:solidFill>
                <a:latin typeface="+mj-lt"/>
                <a:ea typeface="+mj-ea"/>
                <a:cs typeface="Arial" pitchFamily="34" charset="0"/>
              </a:defRPr>
            </a:lvl1pPr>
            <a:lvl2pPr lvl="1" algn="l" rtl="0">
              <a:lnSpc>
                <a:spcPct val="85000"/>
              </a:lnSpc>
              <a:spcBef>
                <a:spcPts val="0"/>
              </a:spcBef>
              <a:spcAft>
                <a:spcPts val="0"/>
              </a:spcAft>
              <a:buClr>
                <a:srgbClr val="052049"/>
              </a:buClr>
              <a:buSzPts val="1800"/>
              <a:buNone/>
              <a:defRPr/>
            </a:lvl2pPr>
            <a:lvl3pPr lvl="2" algn="l" rtl="0">
              <a:lnSpc>
                <a:spcPct val="85000"/>
              </a:lnSpc>
              <a:spcBef>
                <a:spcPts val="0"/>
              </a:spcBef>
              <a:spcAft>
                <a:spcPts val="0"/>
              </a:spcAft>
              <a:buClr>
                <a:srgbClr val="052049"/>
              </a:buClr>
              <a:buSzPts val="1800"/>
              <a:buNone/>
              <a:defRPr/>
            </a:lvl3pPr>
            <a:lvl4pPr lvl="3" algn="l" rtl="0">
              <a:lnSpc>
                <a:spcPct val="85000"/>
              </a:lnSpc>
              <a:spcBef>
                <a:spcPts val="0"/>
              </a:spcBef>
              <a:spcAft>
                <a:spcPts val="0"/>
              </a:spcAft>
              <a:buClr>
                <a:srgbClr val="052049"/>
              </a:buClr>
              <a:buSzPts val="1800"/>
              <a:buNone/>
              <a:defRPr/>
            </a:lvl4pPr>
            <a:lvl5pPr lvl="4" algn="l" rtl="0">
              <a:lnSpc>
                <a:spcPct val="85000"/>
              </a:lnSpc>
              <a:spcBef>
                <a:spcPts val="0"/>
              </a:spcBef>
              <a:spcAft>
                <a:spcPts val="0"/>
              </a:spcAft>
              <a:buClr>
                <a:srgbClr val="052049"/>
              </a:buClr>
              <a:buSzPts val="1800"/>
              <a:buNone/>
              <a:defRPr/>
            </a:lvl5pPr>
            <a:lvl6pPr lvl="5" algn="l" rtl="0">
              <a:lnSpc>
                <a:spcPct val="85000"/>
              </a:lnSpc>
              <a:spcBef>
                <a:spcPts val="0"/>
              </a:spcBef>
              <a:spcAft>
                <a:spcPts val="0"/>
              </a:spcAft>
              <a:buClr>
                <a:srgbClr val="052049"/>
              </a:buClr>
              <a:buSzPts val="1800"/>
              <a:buNone/>
              <a:defRPr/>
            </a:lvl6pPr>
            <a:lvl7pPr lvl="6" algn="l" rtl="0">
              <a:lnSpc>
                <a:spcPct val="85000"/>
              </a:lnSpc>
              <a:spcBef>
                <a:spcPts val="0"/>
              </a:spcBef>
              <a:spcAft>
                <a:spcPts val="0"/>
              </a:spcAft>
              <a:buClr>
                <a:srgbClr val="052049"/>
              </a:buClr>
              <a:buSzPts val="1800"/>
              <a:buNone/>
              <a:defRPr/>
            </a:lvl7pPr>
            <a:lvl8pPr lvl="7" algn="l" rtl="0">
              <a:lnSpc>
                <a:spcPct val="85000"/>
              </a:lnSpc>
              <a:spcBef>
                <a:spcPts val="0"/>
              </a:spcBef>
              <a:spcAft>
                <a:spcPts val="0"/>
              </a:spcAft>
              <a:buClr>
                <a:srgbClr val="052049"/>
              </a:buClr>
              <a:buSzPts val="1800"/>
              <a:buNone/>
              <a:defRPr/>
            </a:lvl8pPr>
            <a:lvl9pPr lvl="8" algn="l" rtl="0">
              <a:lnSpc>
                <a:spcPct val="85000"/>
              </a:lnSpc>
              <a:spcBef>
                <a:spcPts val="0"/>
              </a:spcBef>
              <a:spcAft>
                <a:spcPts val="0"/>
              </a:spcAft>
              <a:buClr>
                <a:srgbClr val="052049"/>
              </a:buClr>
              <a:buSzPts val="1800"/>
              <a:buNone/>
              <a:defRPr/>
            </a:lvl9pPr>
          </a:lstStyle>
          <a:p>
            <a:r>
              <a:rPr lang="en-US" dirty="0">
                <a:effectLst/>
                <a:latin typeface="Avenir Light" panose="020B0402020203020204" pitchFamily="34" charset="77"/>
              </a:rPr>
              <a:t>Mindful Surgeon</a:t>
            </a:r>
            <a:br>
              <a:rPr lang="en-US" dirty="0">
                <a:effectLst/>
                <a:latin typeface="Avenir Light" panose="020B0402020203020204" pitchFamily="34" charset="77"/>
              </a:rPr>
            </a:br>
            <a:r>
              <a:rPr lang="en-US" sz="3600" dirty="0">
                <a:effectLst/>
                <a:latin typeface="Avenir Light" panose="020B0402020203020204" pitchFamily="34" charset="77"/>
              </a:rPr>
              <a:t>Enhanced Stress Resilience Training (ESRT)</a:t>
            </a:r>
            <a:endParaRPr lang="en-US" dirty="0">
              <a:effectLst/>
              <a:latin typeface="Avenir Light" panose="020B0402020203020204" pitchFamily="34" charset="77"/>
            </a:endParaRPr>
          </a:p>
        </p:txBody>
      </p:sp>
      <p:sp>
        <p:nvSpPr>
          <p:cNvPr id="13" name="TextBox 12">
            <a:extLst>
              <a:ext uri="{FF2B5EF4-FFF2-40B4-BE49-F238E27FC236}">
                <a16:creationId xmlns:a16="http://schemas.microsoft.com/office/drawing/2014/main" id="{7F0C6524-5218-FD41-824B-4722BB858731}"/>
              </a:ext>
            </a:extLst>
          </p:cNvPr>
          <p:cNvSpPr txBox="1"/>
          <p:nvPr/>
        </p:nvSpPr>
        <p:spPr bwMode="auto">
          <a:xfrm>
            <a:off x="-1051212" y="7032955"/>
            <a:ext cx="8674442" cy="707886"/>
          </a:xfrm>
          <a:prstGeom prst="rect">
            <a:avLst/>
          </a:prstGeom>
          <a:noFill/>
          <a:ln w="19050" algn="ctr">
            <a:noFill/>
            <a:miter lim="800000"/>
            <a:headEnd/>
            <a:tailEnd/>
          </a:ln>
        </p:spPr>
        <p:txBody>
          <a:bodyPr wrap="square">
            <a:spAutoFit/>
          </a:bodyPr>
          <a:lstStyle/>
          <a:p>
            <a:r>
              <a:rPr lang="en-US" sz="2000" dirty="0">
                <a:solidFill>
                  <a:schemeClr val="tx1"/>
                </a:solidFill>
                <a:effectLst/>
                <a:latin typeface="Avenir Book" panose="02000503020000020003" pitchFamily="2" charset="0"/>
              </a:rPr>
              <a:t>(Ability to sustain focus, but also to direct awareness)</a:t>
            </a:r>
          </a:p>
          <a:p>
            <a:endParaRPr lang="en-US" sz="2000" dirty="0">
              <a:solidFill>
                <a:schemeClr val="tx1"/>
              </a:solidFill>
              <a:effectLst/>
              <a:latin typeface="Avenir Book" panose="02000503020000020003" pitchFamily="2" charset="0"/>
            </a:endParaRPr>
          </a:p>
        </p:txBody>
      </p:sp>
      <p:sp>
        <p:nvSpPr>
          <p:cNvPr id="14" name="TextBox 13">
            <a:extLst>
              <a:ext uri="{FF2B5EF4-FFF2-40B4-BE49-F238E27FC236}">
                <a16:creationId xmlns:a16="http://schemas.microsoft.com/office/drawing/2014/main" id="{CE3B8D5A-CCD5-414E-80B8-6ECB0595EC52}"/>
              </a:ext>
            </a:extLst>
          </p:cNvPr>
          <p:cNvSpPr txBox="1"/>
          <p:nvPr/>
        </p:nvSpPr>
        <p:spPr bwMode="auto">
          <a:xfrm>
            <a:off x="4405098" y="8321818"/>
            <a:ext cx="8674442" cy="400110"/>
          </a:xfrm>
          <a:prstGeom prst="rect">
            <a:avLst/>
          </a:prstGeom>
          <a:noFill/>
          <a:ln w="19050" algn="ctr">
            <a:noFill/>
            <a:miter lim="800000"/>
            <a:headEnd/>
            <a:tailEnd/>
          </a:ln>
        </p:spPr>
        <p:txBody>
          <a:bodyPr wrap="square">
            <a:spAutoFit/>
          </a:bodyPr>
          <a:lstStyle/>
          <a:p>
            <a:r>
              <a:rPr lang="en-US" sz="2000" dirty="0">
                <a:solidFill>
                  <a:schemeClr val="tx1"/>
                </a:solidFill>
                <a:effectLst/>
                <a:latin typeface="Avenir Book" panose="02000503020000020003" pitchFamily="2" charset="0"/>
              </a:rPr>
              <a:t>(Ability to notice emotions, but also to respond without reactivity)</a:t>
            </a:r>
          </a:p>
        </p:txBody>
      </p:sp>
      <p:sp>
        <p:nvSpPr>
          <p:cNvPr id="15" name="TextBox 14">
            <a:extLst>
              <a:ext uri="{FF2B5EF4-FFF2-40B4-BE49-F238E27FC236}">
                <a16:creationId xmlns:a16="http://schemas.microsoft.com/office/drawing/2014/main" id="{3CA070E7-6907-884C-AF81-906A03718230}"/>
              </a:ext>
            </a:extLst>
          </p:cNvPr>
          <p:cNvSpPr txBox="1"/>
          <p:nvPr/>
        </p:nvSpPr>
        <p:spPr bwMode="auto">
          <a:xfrm>
            <a:off x="9594086" y="7016465"/>
            <a:ext cx="8674442" cy="400110"/>
          </a:xfrm>
          <a:prstGeom prst="rect">
            <a:avLst/>
          </a:prstGeom>
          <a:noFill/>
          <a:ln w="19050" algn="ctr">
            <a:noFill/>
            <a:miter lim="800000"/>
            <a:headEnd/>
            <a:tailEnd/>
          </a:ln>
        </p:spPr>
        <p:txBody>
          <a:bodyPr wrap="square">
            <a:spAutoFit/>
          </a:bodyPr>
          <a:lstStyle/>
          <a:p>
            <a:r>
              <a:rPr lang="en-US" sz="2000" dirty="0">
                <a:solidFill>
                  <a:schemeClr val="tx1"/>
                </a:solidFill>
                <a:effectLst/>
                <a:latin typeface="Avenir Book" panose="02000503020000020003" pitchFamily="2" charset="0"/>
              </a:rPr>
              <a:t>(Ability to see beyond personal perspective and reframe)</a:t>
            </a:r>
          </a:p>
        </p:txBody>
      </p:sp>
    </p:spTree>
    <p:extLst>
      <p:ext uri="{BB962C8B-B14F-4D97-AF65-F5344CB8AC3E}">
        <p14:creationId xmlns:p14="http://schemas.microsoft.com/office/powerpoint/2010/main" val="340110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4E6A01-2934-0243-B4B6-E494B379FA68}"/>
              </a:ext>
            </a:extLst>
          </p:cNvPr>
          <p:cNvSpPr>
            <a:spLocks noGrp="1"/>
          </p:cNvSpPr>
          <p:nvPr>
            <p:ph type="sldNum" sz="quarter" idx="12"/>
          </p:nvPr>
        </p:nvSpPr>
        <p:spPr/>
        <p:txBody>
          <a:bodyPr/>
          <a:lstStyle/>
          <a:p>
            <a:fld id="{7BCC8D0D-EAEC-449D-9161-023DFF90F2E2}" type="slidenum">
              <a:rPr lang="en-US" smtClean="0"/>
              <a:pPr/>
              <a:t>18</a:t>
            </a:fld>
            <a:endParaRPr lang="en-US" dirty="0"/>
          </a:p>
        </p:txBody>
      </p:sp>
      <p:sp>
        <p:nvSpPr>
          <p:cNvPr id="4" name="Text Placeholder 3">
            <a:extLst>
              <a:ext uri="{FF2B5EF4-FFF2-40B4-BE49-F238E27FC236}">
                <a16:creationId xmlns:a16="http://schemas.microsoft.com/office/drawing/2014/main" id="{CD355EA7-FBEC-8B49-9F6D-09A3CCF4F5DD}"/>
              </a:ext>
            </a:extLst>
          </p:cNvPr>
          <p:cNvSpPr>
            <a:spLocks noGrp="1"/>
          </p:cNvSpPr>
          <p:nvPr>
            <p:ph type="body" sz="quarter" idx="13"/>
          </p:nvPr>
        </p:nvSpPr>
        <p:spPr>
          <a:xfrm>
            <a:off x="982861" y="2794269"/>
            <a:ext cx="15827312" cy="3995678"/>
          </a:xfrm>
        </p:spPr>
        <p:txBody>
          <a:bodyPr>
            <a:normAutofit/>
          </a:bodyPr>
          <a:lstStyle/>
          <a:p>
            <a:r>
              <a:rPr lang="en-US" dirty="0">
                <a:latin typeface="Avenir" panose="02000503020000020003" pitchFamily="2" charset="0"/>
              </a:rPr>
              <a:t>“The undisciplined mind creates useless chatter, castes </a:t>
            </a:r>
          </a:p>
          <a:p>
            <a:r>
              <a:rPr lang="en-US" dirty="0">
                <a:latin typeface="Avenir" panose="02000503020000020003" pitchFamily="2" charset="0"/>
              </a:rPr>
              <a:t>automatic judgments, projects our emotions onto our experiences, and anticipates outcomes before they’ve happened.” </a:t>
            </a:r>
          </a:p>
          <a:p>
            <a:r>
              <a:rPr lang="en-US" dirty="0">
                <a:latin typeface="Avenir" panose="02000503020000020003" pitchFamily="2" charset="0"/>
              </a:rPr>
              <a:t>- Tom Brady</a:t>
            </a:r>
          </a:p>
          <a:p>
            <a:endParaRPr lang="en-US" dirty="0"/>
          </a:p>
        </p:txBody>
      </p:sp>
      <p:pic>
        <p:nvPicPr>
          <p:cNvPr id="2" name="Picture 1">
            <a:extLst>
              <a:ext uri="{FF2B5EF4-FFF2-40B4-BE49-F238E27FC236}">
                <a16:creationId xmlns:a16="http://schemas.microsoft.com/office/drawing/2014/main" id="{5D1E7AB6-506A-60F4-0BFA-94D8F5FD5241}"/>
              </a:ext>
            </a:extLst>
          </p:cNvPr>
          <p:cNvPicPr>
            <a:picLocks noChangeAspect="1"/>
          </p:cNvPicPr>
          <p:nvPr/>
        </p:nvPicPr>
        <p:blipFill>
          <a:blip r:embed="rId2"/>
          <a:stretch>
            <a:fillRect/>
          </a:stretch>
        </p:blipFill>
        <p:spPr>
          <a:xfrm>
            <a:off x="7097421" y="5182596"/>
            <a:ext cx="3145419" cy="3214701"/>
          </a:xfrm>
          <a:prstGeom prst="rect">
            <a:avLst/>
          </a:prstGeom>
        </p:spPr>
      </p:pic>
    </p:spTree>
    <p:extLst>
      <p:ext uri="{BB962C8B-B14F-4D97-AF65-F5344CB8AC3E}">
        <p14:creationId xmlns:p14="http://schemas.microsoft.com/office/powerpoint/2010/main" val="1545450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E547C8-F38B-4844-A4B3-3DFBCC35E40A}"/>
              </a:ext>
            </a:extLst>
          </p:cNvPr>
          <p:cNvSpPr>
            <a:spLocks noGrp="1"/>
          </p:cNvSpPr>
          <p:nvPr>
            <p:ph type="sldNum" sz="quarter" idx="12"/>
          </p:nvPr>
        </p:nvSpPr>
        <p:spPr/>
        <p:txBody>
          <a:bodyPr/>
          <a:lstStyle/>
          <a:p>
            <a:fld id="{7BCC8D0D-EAEC-449D-9161-023DFF90F2E2}" type="slidenum">
              <a:rPr lang="en-US" smtClean="0"/>
              <a:pPr/>
              <a:t>19</a:t>
            </a:fld>
            <a:endParaRPr lang="en-US" dirty="0"/>
          </a:p>
        </p:txBody>
      </p:sp>
      <p:sp>
        <p:nvSpPr>
          <p:cNvPr id="4" name="Text Placeholder 3">
            <a:extLst>
              <a:ext uri="{FF2B5EF4-FFF2-40B4-BE49-F238E27FC236}">
                <a16:creationId xmlns:a16="http://schemas.microsoft.com/office/drawing/2014/main" id="{2348C6E2-C609-9A45-AD8F-0A6AA7711BD5}"/>
              </a:ext>
            </a:extLst>
          </p:cNvPr>
          <p:cNvSpPr>
            <a:spLocks noGrp="1"/>
          </p:cNvSpPr>
          <p:nvPr>
            <p:ph type="body" sz="quarter" idx="13"/>
          </p:nvPr>
        </p:nvSpPr>
        <p:spPr>
          <a:xfrm>
            <a:off x="749558" y="3099373"/>
            <a:ext cx="15605235" cy="3995678"/>
          </a:xfrm>
        </p:spPr>
        <p:txBody>
          <a:bodyPr>
            <a:normAutofit/>
          </a:bodyPr>
          <a:lstStyle/>
          <a:p>
            <a:r>
              <a:rPr lang="en-US" dirty="0">
                <a:latin typeface="Avenir" panose="02000503020000020003" pitchFamily="2" charset="0"/>
              </a:rPr>
              <a:t>“It’s crazy to me that meditation is viewed as hokey. </a:t>
            </a:r>
          </a:p>
          <a:p>
            <a:r>
              <a:rPr lang="en-US" dirty="0">
                <a:latin typeface="Avenir" panose="02000503020000020003" pitchFamily="2" charset="0"/>
              </a:rPr>
              <a:t>Just look at the people who’ve done phenomenal things. Do they meditate? Absolutely.”</a:t>
            </a:r>
          </a:p>
          <a:p>
            <a:r>
              <a:rPr lang="en-US" dirty="0">
                <a:latin typeface="Avenir" panose="02000503020000020003" pitchFamily="2" charset="0"/>
              </a:rPr>
              <a:t>-Kobe Bryant</a:t>
            </a:r>
          </a:p>
          <a:p>
            <a:endParaRPr lang="en-US" dirty="0"/>
          </a:p>
        </p:txBody>
      </p:sp>
      <p:pic>
        <p:nvPicPr>
          <p:cNvPr id="2" name="Picture 1">
            <a:extLst>
              <a:ext uri="{FF2B5EF4-FFF2-40B4-BE49-F238E27FC236}">
                <a16:creationId xmlns:a16="http://schemas.microsoft.com/office/drawing/2014/main" id="{504DEDF5-FEB2-1873-9A6E-5DE483ED3872}"/>
              </a:ext>
            </a:extLst>
          </p:cNvPr>
          <p:cNvPicPr>
            <a:picLocks noChangeAspect="1"/>
          </p:cNvPicPr>
          <p:nvPr/>
        </p:nvPicPr>
        <p:blipFill>
          <a:blip r:embed="rId2"/>
          <a:stretch>
            <a:fillRect/>
          </a:stretch>
        </p:blipFill>
        <p:spPr>
          <a:xfrm>
            <a:off x="7021094" y="4988310"/>
            <a:ext cx="3298074" cy="3571118"/>
          </a:xfrm>
          <a:prstGeom prst="rect">
            <a:avLst/>
          </a:prstGeom>
        </p:spPr>
      </p:pic>
    </p:spTree>
    <p:extLst>
      <p:ext uri="{BB962C8B-B14F-4D97-AF65-F5344CB8AC3E}">
        <p14:creationId xmlns:p14="http://schemas.microsoft.com/office/powerpoint/2010/main" val="2685260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6A73-6E3F-9EBC-E898-93A0E7C970D4}"/>
              </a:ext>
            </a:extLst>
          </p:cNvPr>
          <p:cNvSpPr>
            <a:spLocks noGrp="1"/>
          </p:cNvSpPr>
          <p:nvPr>
            <p:ph type="title"/>
          </p:nvPr>
        </p:nvSpPr>
        <p:spPr/>
        <p:txBody>
          <a:bodyPr>
            <a:normAutofit/>
          </a:bodyPr>
          <a:lstStyle/>
          <a:p>
            <a:r>
              <a:rPr lang="en-US" sz="5000" dirty="0">
                <a:latin typeface="Avenir Book" panose="02000503020000020003" pitchFamily="2" charset="0"/>
              </a:rPr>
              <a:t>Disclosures</a:t>
            </a:r>
          </a:p>
        </p:txBody>
      </p:sp>
      <p:sp>
        <p:nvSpPr>
          <p:cNvPr id="3" name="Content Placeholder 2">
            <a:extLst>
              <a:ext uri="{FF2B5EF4-FFF2-40B4-BE49-F238E27FC236}">
                <a16:creationId xmlns:a16="http://schemas.microsoft.com/office/drawing/2014/main" id="{EB110E65-C87C-9607-BDD0-F0FE08124AB9}"/>
              </a:ext>
            </a:extLst>
          </p:cNvPr>
          <p:cNvSpPr>
            <a:spLocks noGrp="1"/>
          </p:cNvSpPr>
          <p:nvPr>
            <p:ph idx="1"/>
          </p:nvPr>
        </p:nvSpPr>
        <p:spPr/>
        <p:txBody>
          <a:bodyPr/>
          <a:lstStyle/>
          <a:p>
            <a:r>
              <a:rPr lang="en-US" dirty="0">
                <a:latin typeface="Avenir Book" panose="02000503020000020003" pitchFamily="2" charset="0"/>
              </a:rPr>
              <a:t>Nothing to disclose</a:t>
            </a:r>
          </a:p>
        </p:txBody>
      </p:sp>
    </p:spTree>
    <p:extLst>
      <p:ext uri="{BB962C8B-B14F-4D97-AF65-F5344CB8AC3E}">
        <p14:creationId xmlns:p14="http://schemas.microsoft.com/office/powerpoint/2010/main" val="537750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oogle Shape;132;p24">
            <a:extLst>
              <a:ext uri="{FF2B5EF4-FFF2-40B4-BE49-F238E27FC236}">
                <a16:creationId xmlns:a16="http://schemas.microsoft.com/office/drawing/2014/main" id="{2DB7121C-695B-8F46-8246-591778DB49D4}"/>
              </a:ext>
            </a:extLst>
          </p:cNvPr>
          <p:cNvCxnSpPr/>
          <p:nvPr/>
        </p:nvCxnSpPr>
        <p:spPr>
          <a:xfrm rot="-5400000" flipH="1">
            <a:off x="12546806" y="2051846"/>
            <a:ext cx="75662" cy="5472142"/>
          </a:xfrm>
          <a:prstGeom prst="curvedConnector3">
            <a:avLst>
              <a:gd name="adj1" fmla="val 724934"/>
            </a:avLst>
          </a:prstGeom>
          <a:noFill/>
          <a:ln w="19050" cap="flat" cmpd="sng">
            <a:solidFill>
              <a:schemeClr val="dk2"/>
            </a:solidFill>
            <a:prstDash val="solid"/>
            <a:round/>
            <a:headEnd type="none" w="med" len="med"/>
            <a:tailEnd type="stealth" w="med" len="med"/>
          </a:ln>
        </p:spPr>
      </p:cxnSp>
      <p:sp>
        <p:nvSpPr>
          <p:cNvPr id="5" name="Google Shape;133;p24">
            <a:extLst>
              <a:ext uri="{FF2B5EF4-FFF2-40B4-BE49-F238E27FC236}">
                <a16:creationId xmlns:a16="http://schemas.microsoft.com/office/drawing/2014/main" id="{F59DF618-CF14-1F45-81CD-81E9254D22CE}"/>
              </a:ext>
            </a:extLst>
          </p:cNvPr>
          <p:cNvSpPr/>
          <p:nvPr/>
        </p:nvSpPr>
        <p:spPr>
          <a:xfrm>
            <a:off x="6671949" y="3495969"/>
            <a:ext cx="1447253" cy="1447253"/>
          </a:xfrm>
          <a:prstGeom prst="ellipse">
            <a:avLst/>
          </a:prstGeom>
          <a:solidFill>
            <a:schemeClr val="lt2"/>
          </a:solidFill>
          <a:ln w="19050" cap="flat" cmpd="sng">
            <a:solidFill>
              <a:srgbClr val="1C4587"/>
            </a:solidFill>
            <a:prstDash val="solid"/>
            <a:round/>
            <a:headEnd type="none" w="sm" len="sm"/>
            <a:tailEnd type="none" w="sm" len="sm"/>
          </a:ln>
        </p:spPr>
        <p:txBody>
          <a:bodyPr spcFirstLastPara="1" wrap="square" lIns="173369" tIns="173369" rIns="173369" bIns="173369" anchor="ctr" anchorCtr="0">
            <a:noAutofit/>
          </a:bodyPr>
          <a:lstStyle/>
          <a:p>
            <a:endParaRPr sz="3413">
              <a:solidFill>
                <a:schemeClr val="tx1"/>
              </a:solidFill>
              <a:effectLst>
                <a:outerShdw sx="1000" sy="1000" rotWithShape="0">
                  <a:srgbClr val="000000"/>
                </a:outerShdw>
              </a:effectLst>
              <a:latin typeface="Avenir Book" panose="02000503020000020003" pitchFamily="2" charset="0"/>
            </a:endParaRPr>
          </a:p>
        </p:txBody>
      </p:sp>
      <p:sp>
        <p:nvSpPr>
          <p:cNvPr id="7" name="Google Shape;135;p24">
            <a:extLst>
              <a:ext uri="{FF2B5EF4-FFF2-40B4-BE49-F238E27FC236}">
                <a16:creationId xmlns:a16="http://schemas.microsoft.com/office/drawing/2014/main" id="{A6A810CB-67B3-8A4C-9A7C-8E26CEA8D7A2}"/>
              </a:ext>
            </a:extLst>
          </p:cNvPr>
          <p:cNvSpPr txBox="1"/>
          <p:nvPr/>
        </p:nvSpPr>
        <p:spPr>
          <a:xfrm>
            <a:off x="976289" y="3479142"/>
            <a:ext cx="2977564" cy="744107"/>
          </a:xfrm>
          <a:prstGeom prst="rect">
            <a:avLst/>
          </a:prstGeom>
          <a:noFill/>
          <a:ln>
            <a:noFill/>
          </a:ln>
        </p:spPr>
        <p:txBody>
          <a:bodyPr spcFirstLastPara="1" wrap="square" lIns="173369" tIns="173369" rIns="173369" bIns="173369" anchor="t" anchorCtr="0">
            <a:noAutofit/>
          </a:bodyPr>
          <a:lstStyle/>
          <a:p>
            <a:r>
              <a:rPr lang="en" sz="3413" b="1" dirty="0">
                <a:solidFill>
                  <a:schemeClr val="tx1"/>
                </a:solidFill>
                <a:effectLst>
                  <a:outerShdw sx="1000" sy="1000" rotWithShape="0">
                    <a:srgbClr val="000000"/>
                  </a:outerShdw>
                </a:effectLst>
                <a:latin typeface="Avenir Book" panose="02000503020000020003" pitchFamily="2" charset="0"/>
                <a:ea typeface="Barlow"/>
                <a:cs typeface="Barlow"/>
                <a:sym typeface="Barlow"/>
              </a:rPr>
              <a:t>Life</a:t>
            </a:r>
            <a:endParaRPr sz="3413" b="1" dirty="0">
              <a:solidFill>
                <a:schemeClr val="tx1"/>
              </a:solidFill>
              <a:effectLst>
                <a:outerShdw sx="1000" sy="1000" rotWithShape="0">
                  <a:srgbClr val="000000"/>
                </a:outerShdw>
              </a:effectLst>
              <a:latin typeface="Avenir Book" panose="02000503020000020003" pitchFamily="2" charset="0"/>
              <a:ea typeface="Barlow"/>
              <a:cs typeface="Barlow"/>
              <a:sym typeface="Barlow"/>
            </a:endParaRPr>
          </a:p>
        </p:txBody>
      </p:sp>
      <p:cxnSp>
        <p:nvCxnSpPr>
          <p:cNvPr id="8" name="Google Shape;136;p24">
            <a:extLst>
              <a:ext uri="{FF2B5EF4-FFF2-40B4-BE49-F238E27FC236}">
                <a16:creationId xmlns:a16="http://schemas.microsoft.com/office/drawing/2014/main" id="{8B7A825C-4D0B-0F47-BBD7-4237B24DBC14}"/>
              </a:ext>
            </a:extLst>
          </p:cNvPr>
          <p:cNvCxnSpPr/>
          <p:nvPr/>
        </p:nvCxnSpPr>
        <p:spPr>
          <a:xfrm>
            <a:off x="1139247" y="4223219"/>
            <a:ext cx="5474987" cy="0"/>
          </a:xfrm>
          <a:prstGeom prst="straightConnector1">
            <a:avLst/>
          </a:prstGeom>
          <a:noFill/>
          <a:ln w="19050" cap="flat" cmpd="sng">
            <a:solidFill>
              <a:schemeClr val="dk2"/>
            </a:solidFill>
            <a:prstDash val="solid"/>
            <a:round/>
            <a:headEnd type="none" w="med" len="med"/>
            <a:tailEnd type="stealth" w="med" len="med"/>
          </a:ln>
        </p:spPr>
      </p:cxnSp>
      <p:sp>
        <p:nvSpPr>
          <p:cNvPr id="9" name="Google Shape;137;p24">
            <a:extLst>
              <a:ext uri="{FF2B5EF4-FFF2-40B4-BE49-F238E27FC236}">
                <a16:creationId xmlns:a16="http://schemas.microsoft.com/office/drawing/2014/main" id="{DA2930A7-99C7-5C4E-BB65-953335C6A5DD}"/>
              </a:ext>
            </a:extLst>
          </p:cNvPr>
          <p:cNvSpPr/>
          <p:nvPr/>
        </p:nvSpPr>
        <p:spPr>
          <a:xfrm>
            <a:off x="9124979" y="3499194"/>
            <a:ext cx="1447253" cy="1447253"/>
          </a:xfrm>
          <a:prstGeom prst="ellipse">
            <a:avLst/>
          </a:prstGeom>
          <a:solidFill>
            <a:schemeClr val="lt2"/>
          </a:solidFill>
          <a:ln w="19050" cap="flat" cmpd="sng">
            <a:solidFill>
              <a:srgbClr val="1C4587"/>
            </a:solidFill>
            <a:prstDash val="solid"/>
            <a:round/>
            <a:headEnd type="none" w="sm" len="sm"/>
            <a:tailEnd type="none" w="sm" len="sm"/>
          </a:ln>
        </p:spPr>
        <p:txBody>
          <a:bodyPr spcFirstLastPara="1" wrap="square" lIns="173369" tIns="173369" rIns="173369" bIns="173369" anchor="ctr" anchorCtr="0">
            <a:noAutofit/>
          </a:bodyPr>
          <a:lstStyle/>
          <a:p>
            <a:endParaRPr sz="3413">
              <a:solidFill>
                <a:schemeClr val="tx1"/>
              </a:solidFill>
              <a:effectLst>
                <a:outerShdw sx="1000" sy="1000" rotWithShape="0">
                  <a:srgbClr val="000000"/>
                </a:outerShdw>
              </a:effectLst>
              <a:latin typeface="Avenir Book" panose="02000503020000020003" pitchFamily="2" charset="0"/>
            </a:endParaRPr>
          </a:p>
        </p:txBody>
      </p:sp>
      <p:cxnSp>
        <p:nvCxnSpPr>
          <p:cNvPr id="10" name="Google Shape;138;p24">
            <a:extLst>
              <a:ext uri="{FF2B5EF4-FFF2-40B4-BE49-F238E27FC236}">
                <a16:creationId xmlns:a16="http://schemas.microsoft.com/office/drawing/2014/main" id="{032D8AD1-8B29-3E46-846B-16CBA1B69F9A}"/>
              </a:ext>
            </a:extLst>
          </p:cNvPr>
          <p:cNvCxnSpPr/>
          <p:nvPr/>
        </p:nvCxnSpPr>
        <p:spPr>
          <a:xfrm>
            <a:off x="8184943" y="4223219"/>
            <a:ext cx="889173" cy="0"/>
          </a:xfrm>
          <a:prstGeom prst="straightConnector1">
            <a:avLst/>
          </a:prstGeom>
          <a:noFill/>
          <a:ln w="19050" cap="flat" cmpd="sng">
            <a:solidFill>
              <a:schemeClr val="dk2"/>
            </a:solidFill>
            <a:prstDash val="solid"/>
            <a:round/>
            <a:headEnd type="none" w="med" len="med"/>
            <a:tailEnd type="stealth" w="med" len="med"/>
          </a:ln>
        </p:spPr>
      </p:cxnSp>
      <p:sp>
        <p:nvSpPr>
          <p:cNvPr id="11" name="Google Shape;139;p24">
            <a:extLst>
              <a:ext uri="{FF2B5EF4-FFF2-40B4-BE49-F238E27FC236}">
                <a16:creationId xmlns:a16="http://schemas.microsoft.com/office/drawing/2014/main" id="{56578478-D384-FB43-A1A1-CF0FEC82B5D9}"/>
              </a:ext>
            </a:extLst>
          </p:cNvPr>
          <p:cNvSpPr/>
          <p:nvPr/>
        </p:nvSpPr>
        <p:spPr>
          <a:xfrm>
            <a:off x="14597010" y="3364038"/>
            <a:ext cx="1447253" cy="1447253"/>
          </a:xfrm>
          <a:prstGeom prst="rect">
            <a:avLst/>
          </a:prstGeom>
          <a:solidFill>
            <a:schemeClr val="lt2"/>
          </a:solidFill>
          <a:ln w="19050" cap="flat" cmpd="sng">
            <a:solidFill>
              <a:srgbClr val="1C4587"/>
            </a:solidFill>
            <a:prstDash val="solid"/>
            <a:round/>
            <a:headEnd type="none" w="sm" len="sm"/>
            <a:tailEnd type="none" w="sm" len="sm"/>
          </a:ln>
        </p:spPr>
        <p:txBody>
          <a:bodyPr spcFirstLastPara="1" wrap="square" lIns="173369" tIns="173369" rIns="173369" bIns="173369" anchor="ctr" anchorCtr="0">
            <a:noAutofit/>
          </a:bodyPr>
          <a:lstStyle/>
          <a:p>
            <a:endParaRPr sz="3413">
              <a:solidFill>
                <a:schemeClr val="tx1"/>
              </a:solidFill>
              <a:effectLst>
                <a:outerShdw sx="1000" sy="1000" rotWithShape="0">
                  <a:srgbClr val="000000"/>
                </a:outerShdw>
              </a:effectLst>
              <a:latin typeface="Avenir Book" panose="02000503020000020003" pitchFamily="2" charset="0"/>
            </a:endParaRPr>
          </a:p>
        </p:txBody>
      </p:sp>
      <p:sp>
        <p:nvSpPr>
          <p:cNvPr id="12" name="Google Shape;140;p24">
            <a:extLst>
              <a:ext uri="{FF2B5EF4-FFF2-40B4-BE49-F238E27FC236}">
                <a16:creationId xmlns:a16="http://schemas.microsoft.com/office/drawing/2014/main" id="{A0C1F098-0B6E-5545-AF05-8A04439EB88A}"/>
              </a:ext>
            </a:extLst>
          </p:cNvPr>
          <p:cNvSpPr txBox="1"/>
          <p:nvPr/>
        </p:nvSpPr>
        <p:spPr>
          <a:xfrm>
            <a:off x="6735866" y="3850292"/>
            <a:ext cx="1301049" cy="754347"/>
          </a:xfrm>
          <a:prstGeom prst="rect">
            <a:avLst/>
          </a:prstGeom>
          <a:noFill/>
          <a:ln>
            <a:noFill/>
          </a:ln>
        </p:spPr>
        <p:txBody>
          <a:bodyPr spcFirstLastPara="1" wrap="square" lIns="173369" tIns="173369" rIns="173369" bIns="173369" anchor="t" anchorCtr="0">
            <a:noAutofit/>
          </a:bodyPr>
          <a:lstStyle/>
          <a:p>
            <a:pPr algn="ctr"/>
            <a:r>
              <a:rPr lang="en" sz="2276" dirty="0">
                <a:solidFill>
                  <a:schemeClr val="tx1"/>
                </a:solidFill>
                <a:effectLst>
                  <a:outerShdw sx="1000" sy="1000" rotWithShape="0">
                    <a:srgbClr val="000000"/>
                  </a:outerShdw>
                </a:effectLst>
                <a:latin typeface="Avenir Book" panose="02000503020000020003" pitchFamily="2" charset="0"/>
                <a:ea typeface="Barlow SemiBold"/>
                <a:cs typeface="Barlow SemiBold"/>
                <a:sym typeface="Barlow SemiBold"/>
              </a:rPr>
              <a:t>Event</a:t>
            </a:r>
            <a:endParaRPr sz="2276" dirty="0">
              <a:solidFill>
                <a:schemeClr val="tx1"/>
              </a:solidFill>
              <a:effectLst>
                <a:outerShdw sx="1000" sy="1000" rotWithShape="0">
                  <a:srgbClr val="000000"/>
                </a:outerShdw>
              </a:effectLst>
              <a:latin typeface="Avenir Book" panose="02000503020000020003" pitchFamily="2" charset="0"/>
              <a:ea typeface="Barlow SemiBold"/>
              <a:cs typeface="Barlow SemiBold"/>
              <a:sym typeface="Barlow SemiBold"/>
            </a:endParaRPr>
          </a:p>
        </p:txBody>
      </p:sp>
      <p:sp>
        <p:nvSpPr>
          <p:cNvPr id="13" name="Google Shape;141;p24">
            <a:extLst>
              <a:ext uri="{FF2B5EF4-FFF2-40B4-BE49-F238E27FC236}">
                <a16:creationId xmlns:a16="http://schemas.microsoft.com/office/drawing/2014/main" id="{52DED72A-C043-334E-90A5-CCA98A764E64}"/>
              </a:ext>
            </a:extLst>
          </p:cNvPr>
          <p:cNvSpPr txBox="1"/>
          <p:nvPr/>
        </p:nvSpPr>
        <p:spPr>
          <a:xfrm>
            <a:off x="8782468" y="3825139"/>
            <a:ext cx="2132196" cy="754347"/>
          </a:xfrm>
          <a:prstGeom prst="rect">
            <a:avLst/>
          </a:prstGeom>
          <a:noFill/>
          <a:ln>
            <a:noFill/>
          </a:ln>
        </p:spPr>
        <p:txBody>
          <a:bodyPr spcFirstLastPara="1" wrap="square" lIns="173369" tIns="173369" rIns="173369" bIns="173369" anchor="t" anchorCtr="0">
            <a:noAutofit/>
          </a:bodyPr>
          <a:lstStyle/>
          <a:p>
            <a:r>
              <a:rPr lang="en" sz="2276" dirty="0">
                <a:solidFill>
                  <a:schemeClr val="tx1"/>
                </a:solidFill>
                <a:effectLst>
                  <a:outerShdw sx="1000" sy="1000" rotWithShape="0">
                    <a:srgbClr val="000000"/>
                  </a:outerShdw>
                </a:effectLst>
                <a:latin typeface="Avenir Book" panose="02000503020000020003" pitchFamily="2" charset="0"/>
                <a:ea typeface="Barlow SemiBold"/>
                <a:cs typeface="Barlow SemiBold"/>
                <a:sym typeface="Barlow SemiBold"/>
              </a:rPr>
              <a:t>Response</a:t>
            </a:r>
            <a:endParaRPr sz="2276" dirty="0">
              <a:solidFill>
                <a:schemeClr val="tx1"/>
              </a:solidFill>
              <a:effectLst>
                <a:outerShdw sx="1000" sy="1000" rotWithShape="0">
                  <a:srgbClr val="000000"/>
                </a:outerShdw>
              </a:effectLst>
              <a:latin typeface="Avenir Book" panose="02000503020000020003" pitchFamily="2" charset="0"/>
              <a:ea typeface="Barlow SemiBold"/>
              <a:cs typeface="Barlow SemiBold"/>
              <a:sym typeface="Barlow SemiBold"/>
            </a:endParaRPr>
          </a:p>
        </p:txBody>
      </p:sp>
      <p:sp>
        <p:nvSpPr>
          <p:cNvPr id="14" name="Google Shape;142;p24">
            <a:extLst>
              <a:ext uri="{FF2B5EF4-FFF2-40B4-BE49-F238E27FC236}">
                <a16:creationId xmlns:a16="http://schemas.microsoft.com/office/drawing/2014/main" id="{17C88FA4-1C4B-F84E-9285-484ED532F048}"/>
              </a:ext>
            </a:extLst>
          </p:cNvPr>
          <p:cNvSpPr txBox="1"/>
          <p:nvPr/>
        </p:nvSpPr>
        <p:spPr>
          <a:xfrm>
            <a:off x="14503475" y="3736523"/>
            <a:ext cx="1601289" cy="754347"/>
          </a:xfrm>
          <a:prstGeom prst="rect">
            <a:avLst/>
          </a:prstGeom>
          <a:noFill/>
          <a:ln>
            <a:noFill/>
          </a:ln>
        </p:spPr>
        <p:txBody>
          <a:bodyPr spcFirstLastPara="1" wrap="square" lIns="173369" tIns="173369" rIns="173369" bIns="173369" anchor="t" anchorCtr="0">
            <a:noAutofit/>
          </a:bodyPr>
          <a:lstStyle/>
          <a:p>
            <a:r>
              <a:rPr lang="en" sz="2276" dirty="0">
                <a:solidFill>
                  <a:schemeClr val="tx1"/>
                </a:solidFill>
                <a:effectLst>
                  <a:outerShdw sx="1000" sy="1000" rotWithShape="0">
                    <a:srgbClr val="000000"/>
                  </a:outerShdw>
                </a:effectLst>
                <a:latin typeface="Avenir Book" panose="02000503020000020003" pitchFamily="2" charset="0"/>
                <a:ea typeface="Barlow SemiBold"/>
                <a:cs typeface="Barlow SemiBold"/>
                <a:sym typeface="Barlow SemiBold"/>
              </a:rPr>
              <a:t>Outcome</a:t>
            </a:r>
            <a:endParaRPr sz="2276" dirty="0">
              <a:solidFill>
                <a:schemeClr val="tx1"/>
              </a:solidFill>
              <a:effectLst>
                <a:outerShdw sx="1000" sy="1000" rotWithShape="0">
                  <a:srgbClr val="000000"/>
                </a:outerShdw>
              </a:effectLst>
              <a:latin typeface="Avenir Book" panose="02000503020000020003" pitchFamily="2" charset="0"/>
              <a:ea typeface="Barlow SemiBold"/>
              <a:cs typeface="Barlow SemiBold"/>
              <a:sym typeface="Barlow SemiBold"/>
            </a:endParaRPr>
          </a:p>
        </p:txBody>
      </p:sp>
      <p:cxnSp>
        <p:nvCxnSpPr>
          <p:cNvPr id="15" name="Google Shape;143;p24">
            <a:extLst>
              <a:ext uri="{FF2B5EF4-FFF2-40B4-BE49-F238E27FC236}">
                <a16:creationId xmlns:a16="http://schemas.microsoft.com/office/drawing/2014/main" id="{3C2EFF6A-CA54-AC42-A7D4-703B4AFEDEAF}"/>
              </a:ext>
            </a:extLst>
          </p:cNvPr>
          <p:cNvCxnSpPr>
            <a:stCxn id="9" idx="0"/>
            <a:endCxn id="11" idx="0"/>
          </p:cNvCxnSpPr>
          <p:nvPr/>
        </p:nvCxnSpPr>
        <p:spPr>
          <a:xfrm rot="5400000" flipH="1" flipV="1">
            <a:off x="12517043" y="695600"/>
            <a:ext cx="135157" cy="5472033"/>
          </a:xfrm>
          <a:prstGeom prst="curvedConnector3">
            <a:avLst>
              <a:gd name="adj1" fmla="val 420734"/>
            </a:avLst>
          </a:prstGeom>
          <a:noFill/>
          <a:ln w="19050" cap="flat" cmpd="sng">
            <a:solidFill>
              <a:schemeClr val="dk2"/>
            </a:solidFill>
            <a:prstDash val="solid"/>
            <a:round/>
            <a:headEnd type="none" w="med" len="med"/>
            <a:tailEnd type="stealth" w="med" len="med"/>
          </a:ln>
        </p:spPr>
      </p:cxnSp>
      <p:sp>
        <p:nvSpPr>
          <p:cNvPr id="16" name="Google Shape;144;p24">
            <a:extLst>
              <a:ext uri="{FF2B5EF4-FFF2-40B4-BE49-F238E27FC236}">
                <a16:creationId xmlns:a16="http://schemas.microsoft.com/office/drawing/2014/main" id="{2546F371-11FF-174A-B739-5D0B18302CB0}"/>
              </a:ext>
            </a:extLst>
          </p:cNvPr>
          <p:cNvSpPr txBox="1"/>
          <p:nvPr/>
        </p:nvSpPr>
        <p:spPr>
          <a:xfrm>
            <a:off x="11196221" y="2238024"/>
            <a:ext cx="3222756" cy="754347"/>
          </a:xfrm>
          <a:prstGeom prst="rect">
            <a:avLst/>
          </a:prstGeom>
          <a:noFill/>
          <a:ln>
            <a:noFill/>
          </a:ln>
        </p:spPr>
        <p:txBody>
          <a:bodyPr spcFirstLastPara="1" wrap="square" lIns="173369" tIns="173369" rIns="173369" bIns="173369" anchor="t" anchorCtr="0">
            <a:noAutofit/>
          </a:bodyPr>
          <a:lstStyle/>
          <a:p>
            <a:r>
              <a:rPr lang="en" sz="2276">
                <a:solidFill>
                  <a:schemeClr val="tx1"/>
                </a:solidFill>
                <a:effectLst>
                  <a:outerShdw sx="1000" sy="1000" rotWithShape="0">
                    <a:srgbClr val="000000"/>
                  </a:outerShdw>
                </a:effectLst>
                <a:latin typeface="Avenir Book" panose="02000503020000020003" pitchFamily="2" charset="0"/>
                <a:ea typeface="Barlow SemiBold"/>
                <a:cs typeface="Barlow SemiBold"/>
                <a:sym typeface="Barlow SemiBold"/>
              </a:rPr>
              <a:t>Seamless Resolution</a:t>
            </a:r>
            <a:endParaRPr sz="2276">
              <a:solidFill>
                <a:schemeClr val="tx1"/>
              </a:solidFill>
              <a:effectLst>
                <a:outerShdw sx="1000" sy="1000" rotWithShape="0">
                  <a:srgbClr val="000000"/>
                </a:outerShdw>
              </a:effectLst>
              <a:latin typeface="Avenir Book" panose="02000503020000020003" pitchFamily="2" charset="0"/>
              <a:ea typeface="Barlow SemiBold"/>
              <a:cs typeface="Barlow SemiBold"/>
              <a:sym typeface="Barlow SemiBold"/>
            </a:endParaRPr>
          </a:p>
        </p:txBody>
      </p:sp>
      <p:sp>
        <p:nvSpPr>
          <p:cNvPr id="17" name="Google Shape;145;p24">
            <a:extLst>
              <a:ext uri="{FF2B5EF4-FFF2-40B4-BE49-F238E27FC236}">
                <a16:creationId xmlns:a16="http://schemas.microsoft.com/office/drawing/2014/main" id="{FCC99356-B7CB-3C47-8F7C-DCB181AB1C08}"/>
              </a:ext>
            </a:extLst>
          </p:cNvPr>
          <p:cNvSpPr txBox="1"/>
          <p:nvPr/>
        </p:nvSpPr>
        <p:spPr>
          <a:xfrm>
            <a:off x="11986468" y="5192247"/>
            <a:ext cx="1810204" cy="754347"/>
          </a:xfrm>
          <a:prstGeom prst="rect">
            <a:avLst/>
          </a:prstGeom>
          <a:noFill/>
          <a:ln>
            <a:noFill/>
          </a:ln>
        </p:spPr>
        <p:txBody>
          <a:bodyPr spcFirstLastPara="1" wrap="square" lIns="173369" tIns="173369" rIns="173369" bIns="173369" anchor="t" anchorCtr="0">
            <a:noAutofit/>
          </a:bodyPr>
          <a:lstStyle/>
          <a:p>
            <a:r>
              <a:rPr lang="en" sz="2276">
                <a:solidFill>
                  <a:schemeClr val="tx1"/>
                </a:solidFill>
                <a:effectLst>
                  <a:outerShdw sx="1000" sy="1000" rotWithShape="0">
                    <a:srgbClr val="000000"/>
                  </a:outerShdw>
                </a:effectLst>
                <a:latin typeface="Avenir Book" panose="02000503020000020003" pitchFamily="2" charset="0"/>
                <a:ea typeface="Barlow SemiBold"/>
                <a:cs typeface="Barlow SemiBold"/>
                <a:sym typeface="Barlow SemiBold"/>
              </a:rPr>
              <a:t>Torture</a:t>
            </a:r>
            <a:endParaRPr sz="2276">
              <a:solidFill>
                <a:schemeClr val="tx1"/>
              </a:solidFill>
              <a:effectLst>
                <a:outerShdw sx="1000" sy="1000" rotWithShape="0">
                  <a:srgbClr val="000000"/>
                </a:outerShdw>
              </a:effectLst>
              <a:latin typeface="Avenir Book" panose="02000503020000020003" pitchFamily="2" charset="0"/>
              <a:ea typeface="Barlow SemiBold"/>
              <a:cs typeface="Barlow SemiBold"/>
              <a:sym typeface="Barlow SemiBold"/>
            </a:endParaRPr>
          </a:p>
        </p:txBody>
      </p:sp>
      <p:cxnSp>
        <p:nvCxnSpPr>
          <p:cNvPr id="18" name="Google Shape;146;p24">
            <a:extLst>
              <a:ext uri="{FF2B5EF4-FFF2-40B4-BE49-F238E27FC236}">
                <a16:creationId xmlns:a16="http://schemas.microsoft.com/office/drawing/2014/main" id="{CE6E5590-A2D1-1544-9EF5-EB6B2EC149F0}"/>
              </a:ext>
            </a:extLst>
          </p:cNvPr>
          <p:cNvCxnSpPr/>
          <p:nvPr/>
        </p:nvCxnSpPr>
        <p:spPr>
          <a:xfrm rot="-5400000" flipH="1">
            <a:off x="7197448" y="5155458"/>
            <a:ext cx="1640107" cy="1262933"/>
          </a:xfrm>
          <a:prstGeom prst="bentConnector3">
            <a:avLst>
              <a:gd name="adj1" fmla="val 50000"/>
            </a:avLst>
          </a:prstGeom>
          <a:noFill/>
          <a:ln w="19050" cap="flat" cmpd="sng">
            <a:solidFill>
              <a:srgbClr val="1C4587"/>
            </a:solidFill>
            <a:prstDash val="solid"/>
            <a:round/>
            <a:headEnd type="none" w="med" len="med"/>
            <a:tailEnd type="none" w="med" len="med"/>
          </a:ln>
        </p:spPr>
      </p:cxnSp>
      <p:cxnSp>
        <p:nvCxnSpPr>
          <p:cNvPr id="19" name="Google Shape;147;p24">
            <a:extLst>
              <a:ext uri="{FF2B5EF4-FFF2-40B4-BE49-F238E27FC236}">
                <a16:creationId xmlns:a16="http://schemas.microsoft.com/office/drawing/2014/main" id="{1FF94FD3-41EA-574F-AEB4-92496A17D50E}"/>
              </a:ext>
            </a:extLst>
          </p:cNvPr>
          <p:cNvCxnSpPr/>
          <p:nvPr/>
        </p:nvCxnSpPr>
        <p:spPr>
          <a:xfrm rot="5400000">
            <a:off x="8460684" y="5155458"/>
            <a:ext cx="1640107" cy="1262933"/>
          </a:xfrm>
          <a:prstGeom prst="bentConnector3">
            <a:avLst>
              <a:gd name="adj1" fmla="val 50000"/>
            </a:avLst>
          </a:prstGeom>
          <a:noFill/>
          <a:ln w="19050" cap="flat" cmpd="sng">
            <a:solidFill>
              <a:srgbClr val="1C4587"/>
            </a:solidFill>
            <a:prstDash val="solid"/>
            <a:round/>
            <a:headEnd type="none" w="med" len="med"/>
            <a:tailEnd type="none" w="med" len="med"/>
          </a:ln>
        </p:spPr>
      </p:cxnSp>
      <p:sp>
        <p:nvSpPr>
          <p:cNvPr id="20" name="Google Shape;148;p24">
            <a:extLst>
              <a:ext uri="{FF2B5EF4-FFF2-40B4-BE49-F238E27FC236}">
                <a16:creationId xmlns:a16="http://schemas.microsoft.com/office/drawing/2014/main" id="{7B28EDED-7511-0C4F-AB3A-FE46C205EA75}"/>
              </a:ext>
            </a:extLst>
          </p:cNvPr>
          <p:cNvSpPr txBox="1"/>
          <p:nvPr/>
        </p:nvSpPr>
        <p:spPr>
          <a:xfrm>
            <a:off x="7159784" y="6635582"/>
            <a:ext cx="3091911" cy="754347"/>
          </a:xfrm>
          <a:prstGeom prst="rect">
            <a:avLst/>
          </a:prstGeom>
          <a:noFill/>
          <a:ln>
            <a:noFill/>
          </a:ln>
        </p:spPr>
        <p:txBody>
          <a:bodyPr spcFirstLastPara="1" wrap="square" lIns="173369" tIns="173369" rIns="173369" bIns="173369" anchor="t" anchorCtr="0">
            <a:noAutofit/>
          </a:bodyPr>
          <a:lstStyle/>
          <a:p>
            <a:r>
              <a:rPr lang="en" sz="2276" dirty="0">
                <a:solidFill>
                  <a:schemeClr val="tx1"/>
                </a:solidFill>
                <a:effectLst>
                  <a:outerShdw sx="1000" sy="1000" rotWithShape="0">
                    <a:srgbClr val="000000"/>
                  </a:outerShdw>
                </a:effectLst>
                <a:latin typeface="Avenir Book" panose="02000503020000020003" pitchFamily="2" charset="0"/>
                <a:ea typeface="Barlow SemiBold"/>
                <a:cs typeface="Barlow SemiBold"/>
                <a:sym typeface="Barlow SemiBold"/>
              </a:rPr>
              <a:t>Variable Time Period</a:t>
            </a:r>
            <a:endParaRPr sz="2276" dirty="0">
              <a:solidFill>
                <a:schemeClr val="tx1"/>
              </a:solidFill>
              <a:effectLst>
                <a:outerShdw sx="1000" sy="1000" rotWithShape="0">
                  <a:srgbClr val="000000"/>
                </a:outerShdw>
              </a:effectLst>
              <a:latin typeface="Avenir Book" panose="02000503020000020003" pitchFamily="2" charset="0"/>
              <a:ea typeface="Barlow SemiBold"/>
              <a:cs typeface="Barlow SemiBold"/>
              <a:sym typeface="Barlow SemiBold"/>
            </a:endParaRPr>
          </a:p>
        </p:txBody>
      </p:sp>
      <p:sp>
        <p:nvSpPr>
          <p:cNvPr id="21" name="TextBox 20">
            <a:extLst>
              <a:ext uri="{FF2B5EF4-FFF2-40B4-BE49-F238E27FC236}">
                <a16:creationId xmlns:a16="http://schemas.microsoft.com/office/drawing/2014/main" id="{7D3A8FBC-875D-B948-853C-66E1057AA7BD}"/>
              </a:ext>
            </a:extLst>
          </p:cNvPr>
          <p:cNvSpPr txBox="1"/>
          <p:nvPr/>
        </p:nvSpPr>
        <p:spPr>
          <a:xfrm>
            <a:off x="10649567" y="8287231"/>
            <a:ext cx="6173973" cy="442557"/>
          </a:xfrm>
          <a:prstGeom prst="rect">
            <a:avLst/>
          </a:prstGeom>
          <a:noFill/>
        </p:spPr>
        <p:txBody>
          <a:bodyPr wrap="square" rtlCol="0">
            <a:spAutoFit/>
          </a:bodyPr>
          <a:lstStyle/>
          <a:p>
            <a:pPr algn="r"/>
            <a:r>
              <a:rPr lang="en-US" sz="2276" dirty="0">
                <a:solidFill>
                  <a:schemeClr val="tx1"/>
                </a:solidFill>
                <a:effectLst>
                  <a:outerShdw sx="1000" sy="1000" rotWithShape="0">
                    <a:srgbClr val="000000"/>
                  </a:outerShdw>
                </a:effectLst>
                <a:latin typeface="Avenir Book" panose="02000503020000020003" pitchFamily="2" charset="0"/>
              </a:rPr>
              <a:t>Marin &amp; </a:t>
            </a:r>
            <a:r>
              <a:rPr lang="en-US" sz="2276" dirty="0" err="1">
                <a:solidFill>
                  <a:schemeClr val="tx1"/>
                </a:solidFill>
                <a:effectLst>
                  <a:outerShdw sx="1000" sy="1000" rotWithShape="0">
                    <a:srgbClr val="000000"/>
                  </a:outerShdw>
                </a:effectLst>
                <a:latin typeface="Avenir Book" panose="02000503020000020003" pitchFamily="2" charset="0"/>
              </a:rPr>
              <a:t>Lodato</a:t>
            </a:r>
            <a:r>
              <a:rPr lang="en-US" sz="2276" dirty="0">
                <a:solidFill>
                  <a:schemeClr val="tx1"/>
                </a:solidFill>
                <a:effectLst>
                  <a:outerShdw sx="1000" sy="1000" rotWithShape="0">
                    <a:srgbClr val="000000"/>
                  </a:outerShdw>
                </a:effectLst>
                <a:latin typeface="Avenir Book" panose="02000503020000020003" pitchFamily="2" charset="0"/>
              </a:rPr>
              <a:t>, ACS-QS Conference, 2020</a:t>
            </a:r>
          </a:p>
        </p:txBody>
      </p:sp>
      <p:sp>
        <p:nvSpPr>
          <p:cNvPr id="2" name="5-Point Star 1">
            <a:extLst>
              <a:ext uri="{FF2B5EF4-FFF2-40B4-BE49-F238E27FC236}">
                <a16:creationId xmlns:a16="http://schemas.microsoft.com/office/drawing/2014/main" id="{3063042E-6B53-364C-BB7F-1F92E6AE7027}"/>
              </a:ext>
            </a:extLst>
          </p:cNvPr>
          <p:cNvSpPr/>
          <p:nvPr/>
        </p:nvSpPr>
        <p:spPr>
          <a:xfrm>
            <a:off x="8184943" y="3170353"/>
            <a:ext cx="889173" cy="85918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048" tIns="65024" rIns="130048" bIns="65024" numCol="1" spcCol="0" rtlCol="0" fromWordArt="0" anchor="ctr" anchorCtr="0" forceAA="0" compatLnSpc="1">
            <a:prstTxWarp prst="textNoShape">
              <a:avLst/>
            </a:prstTxWarp>
            <a:noAutofit/>
          </a:bodyPr>
          <a:lstStyle/>
          <a:p>
            <a:pPr algn="ctr"/>
            <a:endParaRPr lang="en-US" sz="1991">
              <a:solidFill>
                <a:schemeClr val="tx1"/>
              </a:solidFill>
              <a:effectLst>
                <a:outerShdw sx="1000" sy="1000" rotWithShape="0">
                  <a:srgbClr val="000000"/>
                </a:outerShdw>
              </a:effectLst>
              <a:latin typeface="Avenir Book" panose="02000503020000020003" pitchFamily="2" charset="0"/>
            </a:endParaRPr>
          </a:p>
        </p:txBody>
      </p:sp>
      <p:sp>
        <p:nvSpPr>
          <p:cNvPr id="24" name="Google Shape;134;p24">
            <a:extLst>
              <a:ext uri="{FF2B5EF4-FFF2-40B4-BE49-F238E27FC236}">
                <a16:creationId xmlns:a16="http://schemas.microsoft.com/office/drawing/2014/main" id="{EE654591-D159-224C-A8DA-A7DB09A81E4D}"/>
              </a:ext>
            </a:extLst>
          </p:cNvPr>
          <p:cNvSpPr txBox="1"/>
          <p:nvPr/>
        </p:nvSpPr>
        <p:spPr>
          <a:xfrm>
            <a:off x="435518" y="425443"/>
            <a:ext cx="16388022" cy="1542100"/>
          </a:xfrm>
          <a:prstGeom prst="rect">
            <a:avLst/>
          </a:prstGeom>
          <a:noFill/>
          <a:ln>
            <a:noFill/>
          </a:ln>
        </p:spPr>
        <p:txBody>
          <a:bodyPr spcFirstLastPara="1" wrap="square" lIns="173369" tIns="173369" rIns="173369" bIns="173369" anchor="t" anchorCtr="0">
            <a:noAutofit/>
          </a:bodyPr>
          <a:lstStyle/>
          <a:p>
            <a:pPr algn="l"/>
            <a:r>
              <a:rPr lang="en" sz="3413" dirty="0">
                <a:solidFill>
                  <a:schemeClr val="tx1"/>
                </a:solidFill>
                <a:effectLst>
                  <a:outerShdw sx="1000" sy="1000" rotWithShape="0">
                    <a:srgbClr val="000000"/>
                  </a:outerShdw>
                </a:effectLst>
                <a:latin typeface="Avenir Book" panose="02000503020000020003" pitchFamily="2" charset="0"/>
                <a:ea typeface="Francois One"/>
                <a:cs typeface="Francois One"/>
                <a:sym typeface="Francois One"/>
              </a:rPr>
              <a:t>“</a:t>
            </a:r>
            <a:r>
              <a:rPr lang="en" sz="3413" i="1" dirty="0">
                <a:solidFill>
                  <a:schemeClr val="tx1"/>
                </a:solidFill>
                <a:effectLst>
                  <a:outerShdw sx="1000" sy="1000" rotWithShape="0">
                    <a:srgbClr val="000000"/>
                  </a:outerShdw>
                </a:effectLst>
                <a:latin typeface="Avenir Book" panose="02000503020000020003" pitchFamily="2" charset="0"/>
                <a:ea typeface="Francois One"/>
                <a:cs typeface="Francois One"/>
                <a:sym typeface="Francois One"/>
              </a:rPr>
              <a:t>Between stimulus and response there is a space. In that space is our power to choose... In our response lies our growth and our freedom</a:t>
            </a:r>
            <a:r>
              <a:rPr lang="en" sz="3413" dirty="0">
                <a:solidFill>
                  <a:schemeClr val="tx1"/>
                </a:solidFill>
                <a:effectLst>
                  <a:outerShdw sx="1000" sy="1000" rotWithShape="0">
                    <a:srgbClr val="000000"/>
                  </a:outerShdw>
                </a:effectLst>
                <a:latin typeface="Avenir Book" panose="02000503020000020003" pitchFamily="2" charset="0"/>
                <a:ea typeface="Francois One"/>
                <a:cs typeface="Francois One"/>
                <a:sym typeface="Francois One"/>
              </a:rPr>
              <a:t>.” </a:t>
            </a:r>
          </a:p>
          <a:p>
            <a:r>
              <a:rPr lang="en" sz="2000" dirty="0">
                <a:solidFill>
                  <a:schemeClr val="tx1"/>
                </a:solidFill>
                <a:effectLst>
                  <a:outerShdw sx="1000" sy="1000" rotWithShape="0">
                    <a:srgbClr val="000000"/>
                  </a:outerShdw>
                </a:effectLst>
                <a:latin typeface="Avenir Book" panose="02000503020000020003" pitchFamily="2" charset="0"/>
                <a:ea typeface="Francois One"/>
                <a:cs typeface="Francois One"/>
                <a:sym typeface="Francois One"/>
              </a:rPr>
              <a:t>- </a:t>
            </a:r>
            <a:r>
              <a:rPr lang="en" sz="2000" b="1" dirty="0">
                <a:solidFill>
                  <a:schemeClr val="tx1"/>
                </a:solidFill>
                <a:effectLst>
                  <a:outerShdw sx="1000" sy="1000" rotWithShape="0">
                    <a:srgbClr val="000000"/>
                  </a:outerShdw>
                </a:effectLst>
                <a:latin typeface="Avenir Book" panose="02000503020000020003" pitchFamily="2" charset="0"/>
                <a:ea typeface="Francois One"/>
                <a:cs typeface="Francois One"/>
                <a:sym typeface="Francois One"/>
              </a:rPr>
              <a:t>Viktor Frankl  </a:t>
            </a:r>
            <a:r>
              <a:rPr lang="en" sz="2000" i="1" dirty="0">
                <a:solidFill>
                  <a:schemeClr val="tx1"/>
                </a:solidFill>
                <a:effectLst>
                  <a:outerShdw sx="1000" sy="1000" rotWithShape="0">
                    <a:srgbClr val="000000"/>
                  </a:outerShdw>
                </a:effectLst>
                <a:latin typeface="Avenir Book" panose="02000503020000020003" pitchFamily="2" charset="0"/>
                <a:ea typeface="Francois One"/>
                <a:cs typeface="Francois One"/>
                <a:sym typeface="Francois One"/>
              </a:rPr>
              <a:t>(1905-1997)</a:t>
            </a:r>
            <a:endParaRPr sz="2000" i="1" dirty="0">
              <a:solidFill>
                <a:schemeClr val="tx1"/>
              </a:solidFill>
              <a:effectLst>
                <a:outerShdw sx="1000" sy="1000" rotWithShape="0">
                  <a:srgbClr val="000000"/>
                </a:outerShdw>
              </a:effectLst>
              <a:latin typeface="Avenir Book" panose="02000503020000020003" pitchFamily="2" charset="0"/>
              <a:ea typeface="Francois One"/>
              <a:cs typeface="Francois One"/>
              <a:sym typeface="Francois One"/>
            </a:endParaRPr>
          </a:p>
        </p:txBody>
      </p:sp>
    </p:spTree>
    <p:extLst>
      <p:ext uri="{BB962C8B-B14F-4D97-AF65-F5344CB8AC3E}">
        <p14:creationId xmlns:p14="http://schemas.microsoft.com/office/powerpoint/2010/main" val="336300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20" name="Han, Ann Int Med, 2019">
            <a:extLst>
              <a:ext uri="{FF2B5EF4-FFF2-40B4-BE49-F238E27FC236}">
                <a16:creationId xmlns:a16="http://schemas.microsoft.com/office/drawing/2014/main" id="{DB9EC4D3-A84A-FC40-8CCA-1694C22025AD}"/>
              </a:ext>
            </a:extLst>
          </p:cNvPr>
          <p:cNvSpPr txBox="1"/>
          <p:nvPr/>
        </p:nvSpPr>
        <p:spPr>
          <a:xfrm>
            <a:off x="17303856" y="16789283"/>
            <a:ext cx="6428624" cy="894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6332" tIns="96332" rIns="96332" bIns="96332" anchor="ctr">
            <a:spAutoFit/>
          </a:bodyPr>
          <a:lstStyle>
            <a:lvl1pPr algn="r">
              <a:defRPr sz="1800">
                <a:solidFill>
                  <a:srgbClr val="000000"/>
                </a:solidFill>
                <a:latin typeface="Avenir Book"/>
                <a:ea typeface="Avenir Book"/>
                <a:cs typeface="Avenir Book"/>
                <a:sym typeface="Avenir Book"/>
              </a:defRPr>
            </a:lvl1pPr>
          </a:lstStyle>
          <a:p>
            <a:r>
              <a:rPr sz="4551" dirty="0"/>
              <a:t>Han, Ann </a:t>
            </a:r>
            <a:r>
              <a:rPr sz="4551" dirty="0" err="1"/>
              <a:t>Int</a:t>
            </a:r>
            <a:r>
              <a:rPr sz="4551" dirty="0"/>
              <a:t> Med, 2019</a:t>
            </a:r>
          </a:p>
        </p:txBody>
      </p:sp>
      <p:pic>
        <p:nvPicPr>
          <p:cNvPr id="5" name="Image" descr="Image">
            <a:extLst>
              <a:ext uri="{FF2B5EF4-FFF2-40B4-BE49-F238E27FC236}">
                <a16:creationId xmlns:a16="http://schemas.microsoft.com/office/drawing/2014/main" id="{9DA84B55-5CB3-FD4C-AFCC-079577E414C3}"/>
              </a:ext>
            </a:extLst>
          </p:cNvPr>
          <p:cNvPicPr>
            <a:picLocks noChangeAspect="1"/>
          </p:cNvPicPr>
          <p:nvPr/>
        </p:nvPicPr>
        <p:blipFill>
          <a:blip r:embed="rId3"/>
          <a:stretch>
            <a:fillRect/>
          </a:stretch>
        </p:blipFill>
        <p:spPr>
          <a:xfrm>
            <a:off x="776708" y="2089204"/>
            <a:ext cx="9892206" cy="2665258"/>
          </a:xfrm>
          <a:prstGeom prst="rect">
            <a:avLst/>
          </a:prstGeom>
          <a:ln w="12700">
            <a:miter lim="400000"/>
          </a:ln>
        </p:spPr>
      </p:pic>
      <p:pic>
        <p:nvPicPr>
          <p:cNvPr id="7" name="Image" descr="Image">
            <a:extLst>
              <a:ext uri="{FF2B5EF4-FFF2-40B4-BE49-F238E27FC236}">
                <a16:creationId xmlns:a16="http://schemas.microsoft.com/office/drawing/2014/main" id="{3631A7FC-06DE-4D45-A5E0-6B579C224D1E}"/>
              </a:ext>
            </a:extLst>
          </p:cNvPr>
          <p:cNvPicPr>
            <a:picLocks noChangeAspect="1"/>
          </p:cNvPicPr>
          <p:nvPr/>
        </p:nvPicPr>
        <p:blipFill>
          <a:blip r:embed="rId4"/>
          <a:stretch>
            <a:fillRect/>
          </a:stretch>
        </p:blipFill>
        <p:spPr>
          <a:xfrm>
            <a:off x="9138081" y="5353744"/>
            <a:ext cx="5274269" cy="3484359"/>
          </a:xfrm>
          <a:prstGeom prst="rect">
            <a:avLst/>
          </a:prstGeom>
          <a:ln w="12700">
            <a:miter lim="400000"/>
          </a:ln>
        </p:spPr>
      </p:pic>
      <p:pic>
        <p:nvPicPr>
          <p:cNvPr id="8" name="Image" descr="Image">
            <a:extLst>
              <a:ext uri="{FF2B5EF4-FFF2-40B4-BE49-F238E27FC236}">
                <a16:creationId xmlns:a16="http://schemas.microsoft.com/office/drawing/2014/main" id="{45A0D634-3585-B94C-ABD9-9B9319FB038B}"/>
              </a:ext>
            </a:extLst>
          </p:cNvPr>
          <p:cNvPicPr>
            <a:picLocks noChangeAspect="1"/>
          </p:cNvPicPr>
          <p:nvPr/>
        </p:nvPicPr>
        <p:blipFill>
          <a:blip r:embed="rId5"/>
          <a:stretch>
            <a:fillRect/>
          </a:stretch>
        </p:blipFill>
        <p:spPr>
          <a:xfrm>
            <a:off x="1889977" y="5353746"/>
            <a:ext cx="5649304" cy="3500637"/>
          </a:xfrm>
          <a:prstGeom prst="rect">
            <a:avLst/>
          </a:prstGeom>
          <a:ln w="12700">
            <a:miter lim="400000"/>
          </a:ln>
        </p:spPr>
      </p:pic>
      <p:pic>
        <p:nvPicPr>
          <p:cNvPr id="2" name="Picture 1">
            <a:extLst>
              <a:ext uri="{FF2B5EF4-FFF2-40B4-BE49-F238E27FC236}">
                <a16:creationId xmlns:a16="http://schemas.microsoft.com/office/drawing/2014/main" id="{E2BE8338-938E-7E44-BE41-30427F5A5C14}"/>
              </a:ext>
            </a:extLst>
          </p:cNvPr>
          <p:cNvPicPr>
            <a:picLocks noChangeAspect="1"/>
          </p:cNvPicPr>
          <p:nvPr/>
        </p:nvPicPr>
        <p:blipFill>
          <a:blip r:embed="rId6"/>
          <a:stretch>
            <a:fillRect/>
          </a:stretch>
        </p:blipFill>
        <p:spPr>
          <a:xfrm>
            <a:off x="11158438" y="2089204"/>
            <a:ext cx="4975320" cy="2579795"/>
          </a:xfrm>
          <a:prstGeom prst="rect">
            <a:avLst/>
          </a:prstGeom>
        </p:spPr>
      </p:pic>
      <p:sp>
        <p:nvSpPr>
          <p:cNvPr id="13" name="Mindfulness as an Intervention?">
            <a:extLst>
              <a:ext uri="{FF2B5EF4-FFF2-40B4-BE49-F238E27FC236}">
                <a16:creationId xmlns:a16="http://schemas.microsoft.com/office/drawing/2014/main" id="{A64A8614-E81B-DD40-B93A-F4E6D246E974}"/>
              </a:ext>
            </a:extLst>
          </p:cNvPr>
          <p:cNvSpPr txBox="1">
            <a:spLocks/>
          </p:cNvSpPr>
          <p:nvPr/>
        </p:nvSpPr>
        <p:spPr>
          <a:xfrm>
            <a:off x="884889" y="547084"/>
            <a:ext cx="15570483" cy="1242478"/>
          </a:xfrm>
          <a:prstGeom prst="rect">
            <a:avLst/>
          </a:prstGeom>
          <a:noFill/>
          <a:ln>
            <a:noFill/>
          </a:ln>
        </p:spPr>
        <p:txBody>
          <a:bodyPr spcFirstLastPara="1" wrap="square" lIns="86661" tIns="86661" rIns="86661" bIns="86661" anchor="b" anchorCtr="0">
            <a:noAutofit/>
          </a:bodyPr>
          <a:lstStyle>
            <a:defPPr marR="0" lvl="0" algn="l" rtl="0">
              <a:lnSpc>
                <a:spcPct val="100000"/>
              </a:lnSpc>
              <a:spcBef>
                <a:spcPts val="0"/>
              </a:spcBef>
              <a:spcAft>
                <a:spcPts val="0"/>
              </a:spcAft>
            </a:defPPr>
            <a:lvl1pPr marR="0" lvl="0" algn="l" defTabSz="537463" rtl="0">
              <a:lnSpc>
                <a:spcPct val="85000"/>
              </a:lnSpc>
              <a:spcBef>
                <a:spcPts val="1400"/>
              </a:spcBef>
              <a:spcAft>
                <a:spcPts val="0"/>
              </a:spcAft>
              <a:buClr>
                <a:srgbClr val="052049"/>
              </a:buClr>
              <a:buSzPts val="3600"/>
              <a:buFont typeface="Garamond"/>
              <a:buNone/>
              <a:defRPr sz="6440" b="0" i="0" u="none" strike="noStrike" cap="none">
                <a:solidFill>
                  <a:srgbClr val="000000"/>
                </a:solidFill>
                <a:latin typeface="Avenir Book"/>
                <a:ea typeface="Avenir Book"/>
                <a:cs typeface="Avenir Book"/>
                <a:sym typeface="Avenir Book"/>
              </a:defRPr>
            </a:lvl1pPr>
            <a:lvl2pPr marR="0" lvl="1" algn="l" rtl="0">
              <a:lnSpc>
                <a:spcPct val="85000"/>
              </a:lnSpc>
              <a:spcBef>
                <a:spcPts val="0"/>
              </a:spcBef>
              <a:spcAft>
                <a:spcPts val="0"/>
              </a:spcAft>
              <a:buClr>
                <a:srgbClr val="052049"/>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85000"/>
              </a:lnSpc>
              <a:spcBef>
                <a:spcPts val="0"/>
              </a:spcBef>
              <a:spcAft>
                <a:spcPts val="0"/>
              </a:spcAft>
              <a:buClr>
                <a:srgbClr val="052049"/>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85000"/>
              </a:lnSpc>
              <a:spcBef>
                <a:spcPts val="0"/>
              </a:spcBef>
              <a:spcAft>
                <a:spcPts val="0"/>
              </a:spcAft>
              <a:buClr>
                <a:srgbClr val="052049"/>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85000"/>
              </a:lnSpc>
              <a:spcBef>
                <a:spcPts val="0"/>
              </a:spcBef>
              <a:spcAft>
                <a:spcPts val="0"/>
              </a:spcAft>
              <a:buClr>
                <a:srgbClr val="052049"/>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85000"/>
              </a:lnSpc>
              <a:spcBef>
                <a:spcPts val="0"/>
              </a:spcBef>
              <a:spcAft>
                <a:spcPts val="0"/>
              </a:spcAft>
              <a:buClr>
                <a:srgbClr val="052049"/>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85000"/>
              </a:lnSpc>
              <a:spcBef>
                <a:spcPts val="0"/>
              </a:spcBef>
              <a:spcAft>
                <a:spcPts val="0"/>
              </a:spcAft>
              <a:buClr>
                <a:srgbClr val="052049"/>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85000"/>
              </a:lnSpc>
              <a:spcBef>
                <a:spcPts val="0"/>
              </a:spcBef>
              <a:spcAft>
                <a:spcPts val="0"/>
              </a:spcAft>
              <a:buClr>
                <a:srgbClr val="052049"/>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85000"/>
              </a:lnSpc>
              <a:spcBef>
                <a:spcPts val="0"/>
              </a:spcBef>
              <a:spcAft>
                <a:spcPts val="0"/>
              </a:spcAft>
              <a:buClr>
                <a:srgbClr val="052049"/>
              </a:buClr>
              <a:buSzPts val="1800"/>
              <a:buFont typeface="Arial"/>
              <a:buNone/>
              <a:defRPr sz="1800" b="0" i="0" u="none" strike="noStrike" cap="none">
                <a:solidFill>
                  <a:srgbClr val="000000"/>
                </a:solidFill>
                <a:latin typeface="Arial"/>
                <a:ea typeface="Arial"/>
                <a:cs typeface="Arial"/>
                <a:sym typeface="Arial"/>
              </a:defRPr>
            </a:lvl9pPr>
          </a:lstStyle>
          <a:p>
            <a:r>
              <a:rPr lang="en-US" sz="5000" dirty="0">
                <a:effectLst>
                  <a:outerShdw sx="1000" sy="1000" rotWithShape="0">
                    <a:srgbClr val="000000"/>
                  </a:outerShdw>
                </a:effectLst>
              </a:rPr>
              <a:t>Feasibility</a:t>
            </a:r>
          </a:p>
        </p:txBody>
      </p:sp>
    </p:spTree>
    <p:extLst>
      <p:ext uri="{BB962C8B-B14F-4D97-AF65-F5344CB8AC3E}">
        <p14:creationId xmlns:p14="http://schemas.microsoft.com/office/powerpoint/2010/main" val="40895218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DD7DC-2EDF-0F11-79BE-199EA9A4EE6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BE90E32-2029-54FF-B5F6-11AE856DE2AB}"/>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EE4225D1-CF5A-E76A-A75A-FBB408FEE7AE}"/>
              </a:ext>
            </a:extLst>
          </p:cNvPr>
          <p:cNvPicPr>
            <a:picLocks noChangeAspect="1"/>
          </p:cNvPicPr>
          <p:nvPr/>
        </p:nvPicPr>
        <p:blipFill>
          <a:blip r:embed="rId2"/>
          <a:stretch>
            <a:fillRect/>
          </a:stretch>
        </p:blipFill>
        <p:spPr>
          <a:xfrm>
            <a:off x="921795" y="453079"/>
            <a:ext cx="15341741" cy="8347227"/>
          </a:xfrm>
          <a:prstGeom prst="rect">
            <a:avLst/>
          </a:prstGeom>
        </p:spPr>
      </p:pic>
    </p:spTree>
    <p:extLst>
      <p:ext uri="{BB962C8B-B14F-4D97-AF65-F5344CB8AC3E}">
        <p14:creationId xmlns:p14="http://schemas.microsoft.com/office/powerpoint/2010/main" val="4181028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38B8E-9384-9365-3258-FD719E3426D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16EF33E-B724-89F8-CBA3-C4FC9F2EB3EA}"/>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9C4E4A26-8020-1F35-B7C4-A10A88DBAEDA}"/>
              </a:ext>
            </a:extLst>
          </p:cNvPr>
          <p:cNvPicPr>
            <a:picLocks noChangeAspect="1"/>
          </p:cNvPicPr>
          <p:nvPr/>
        </p:nvPicPr>
        <p:blipFill>
          <a:blip r:embed="rId2"/>
          <a:stretch>
            <a:fillRect/>
          </a:stretch>
        </p:blipFill>
        <p:spPr>
          <a:xfrm>
            <a:off x="923619" y="212464"/>
            <a:ext cx="15493023" cy="8221809"/>
          </a:xfrm>
          <a:prstGeom prst="rect">
            <a:avLst/>
          </a:prstGeom>
        </p:spPr>
      </p:pic>
    </p:spTree>
    <p:extLst>
      <p:ext uri="{BB962C8B-B14F-4D97-AF65-F5344CB8AC3E}">
        <p14:creationId xmlns:p14="http://schemas.microsoft.com/office/powerpoint/2010/main" val="819192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descr="Image">
            <a:extLst>
              <a:ext uri="{FF2B5EF4-FFF2-40B4-BE49-F238E27FC236}">
                <a16:creationId xmlns:a16="http://schemas.microsoft.com/office/drawing/2014/main" id="{3032E7F7-26BE-E741-BAD9-DB72C451BF60}"/>
              </a:ext>
            </a:extLst>
          </p:cNvPr>
          <p:cNvPicPr>
            <a:picLocks noChangeAspect="1"/>
          </p:cNvPicPr>
          <p:nvPr/>
        </p:nvPicPr>
        <p:blipFill>
          <a:blip r:embed="rId3"/>
          <a:srcRect l="5196" t="71027" r="2366" b="2210"/>
          <a:stretch>
            <a:fillRect/>
          </a:stretch>
        </p:blipFill>
        <p:spPr>
          <a:xfrm>
            <a:off x="2737117" y="3448440"/>
            <a:ext cx="6295725" cy="3829988"/>
          </a:xfrm>
          <a:prstGeom prst="rect">
            <a:avLst/>
          </a:prstGeom>
          <a:ln w="12700">
            <a:miter lim="400000"/>
          </a:ln>
        </p:spPr>
      </p:pic>
      <p:sp>
        <p:nvSpPr>
          <p:cNvPr id="8" name="Arrow">
            <a:extLst>
              <a:ext uri="{FF2B5EF4-FFF2-40B4-BE49-F238E27FC236}">
                <a16:creationId xmlns:a16="http://schemas.microsoft.com/office/drawing/2014/main" id="{FF44F2CD-627E-9442-A4FE-6C52E53C4B66}"/>
              </a:ext>
            </a:extLst>
          </p:cNvPr>
          <p:cNvSpPr/>
          <p:nvPr/>
        </p:nvSpPr>
        <p:spPr>
          <a:xfrm>
            <a:off x="1289007" y="3899761"/>
            <a:ext cx="2071087" cy="688283"/>
          </a:xfrm>
          <a:prstGeom prst="rightArrow">
            <a:avLst>
              <a:gd name="adj1" fmla="val 32000"/>
              <a:gd name="adj2" fmla="val 64000"/>
            </a:avLst>
          </a:prstGeom>
          <a:solidFill>
            <a:srgbClr val="FF2600"/>
          </a:solidFill>
          <a:ln w="12700">
            <a:miter lim="400000"/>
          </a:ln>
        </p:spPr>
        <p:txBody>
          <a:bodyPr lIns="50800" tIns="50800" rIns="50800" bIns="50800" anchor="ctr"/>
          <a:lstStyle/>
          <a:p>
            <a:pPr>
              <a:defRPr sz="3200">
                <a:solidFill>
                  <a:srgbClr val="FFFFFF"/>
                </a:solidFill>
                <a:effectLst>
                  <a:outerShdw blurRad="25400" dist="33948" dir="2700000" rotWithShape="0">
                    <a:srgbClr val="3B3936"/>
                  </a:outerShdw>
                </a:effectLst>
              </a:defRPr>
            </a:pPr>
            <a:endParaRPr sz="3199"/>
          </a:p>
        </p:txBody>
      </p:sp>
      <p:sp>
        <p:nvSpPr>
          <p:cNvPr id="19" name="Mindfulness as an Intervention?">
            <a:extLst>
              <a:ext uri="{FF2B5EF4-FFF2-40B4-BE49-F238E27FC236}">
                <a16:creationId xmlns:a16="http://schemas.microsoft.com/office/drawing/2014/main" id="{5BA6BDC4-AD0F-D54B-9FFD-439595B15064}"/>
              </a:ext>
            </a:extLst>
          </p:cNvPr>
          <p:cNvSpPr txBox="1">
            <a:spLocks/>
          </p:cNvSpPr>
          <p:nvPr/>
        </p:nvSpPr>
        <p:spPr>
          <a:xfrm>
            <a:off x="626394" y="535812"/>
            <a:ext cx="15570483" cy="2248478"/>
          </a:xfrm>
          <a:prstGeom prst="rect">
            <a:avLst/>
          </a:prstGeom>
          <a:noFill/>
          <a:ln>
            <a:noFill/>
          </a:ln>
        </p:spPr>
        <p:txBody>
          <a:bodyPr spcFirstLastPara="1" wrap="square" lIns="86661" tIns="86661" rIns="86661" bIns="86661" anchor="b" anchorCtr="0">
            <a:noAutofit/>
          </a:bodyPr>
          <a:lstStyle>
            <a:defPPr marR="0" lvl="0" algn="l" rtl="0">
              <a:lnSpc>
                <a:spcPct val="100000"/>
              </a:lnSpc>
              <a:spcBef>
                <a:spcPts val="0"/>
              </a:spcBef>
              <a:spcAft>
                <a:spcPts val="0"/>
              </a:spcAft>
            </a:defPPr>
            <a:lvl1pPr marR="0" lvl="0" algn="l" defTabSz="537463" rtl="0">
              <a:lnSpc>
                <a:spcPct val="85000"/>
              </a:lnSpc>
              <a:spcBef>
                <a:spcPts val="1400"/>
              </a:spcBef>
              <a:spcAft>
                <a:spcPts val="0"/>
              </a:spcAft>
              <a:buClr>
                <a:srgbClr val="052049"/>
              </a:buClr>
              <a:buSzPts val="3600"/>
              <a:buFont typeface="Garamond"/>
              <a:buNone/>
              <a:defRPr sz="6440" b="0" i="0" u="none" strike="noStrike" cap="none">
                <a:solidFill>
                  <a:srgbClr val="000000"/>
                </a:solidFill>
                <a:latin typeface="Avenir Book"/>
                <a:ea typeface="Avenir Book"/>
                <a:cs typeface="Avenir Book"/>
                <a:sym typeface="Avenir Book"/>
              </a:defRPr>
            </a:lvl1pPr>
            <a:lvl2pPr marR="0" lvl="1" algn="l" rtl="0">
              <a:lnSpc>
                <a:spcPct val="85000"/>
              </a:lnSpc>
              <a:spcBef>
                <a:spcPts val="0"/>
              </a:spcBef>
              <a:spcAft>
                <a:spcPts val="0"/>
              </a:spcAft>
              <a:buClr>
                <a:srgbClr val="052049"/>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85000"/>
              </a:lnSpc>
              <a:spcBef>
                <a:spcPts val="0"/>
              </a:spcBef>
              <a:spcAft>
                <a:spcPts val="0"/>
              </a:spcAft>
              <a:buClr>
                <a:srgbClr val="052049"/>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85000"/>
              </a:lnSpc>
              <a:spcBef>
                <a:spcPts val="0"/>
              </a:spcBef>
              <a:spcAft>
                <a:spcPts val="0"/>
              </a:spcAft>
              <a:buClr>
                <a:srgbClr val="052049"/>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85000"/>
              </a:lnSpc>
              <a:spcBef>
                <a:spcPts val="0"/>
              </a:spcBef>
              <a:spcAft>
                <a:spcPts val="0"/>
              </a:spcAft>
              <a:buClr>
                <a:srgbClr val="052049"/>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85000"/>
              </a:lnSpc>
              <a:spcBef>
                <a:spcPts val="0"/>
              </a:spcBef>
              <a:spcAft>
                <a:spcPts val="0"/>
              </a:spcAft>
              <a:buClr>
                <a:srgbClr val="052049"/>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85000"/>
              </a:lnSpc>
              <a:spcBef>
                <a:spcPts val="0"/>
              </a:spcBef>
              <a:spcAft>
                <a:spcPts val="0"/>
              </a:spcAft>
              <a:buClr>
                <a:srgbClr val="052049"/>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85000"/>
              </a:lnSpc>
              <a:spcBef>
                <a:spcPts val="0"/>
              </a:spcBef>
              <a:spcAft>
                <a:spcPts val="0"/>
              </a:spcAft>
              <a:buClr>
                <a:srgbClr val="052049"/>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85000"/>
              </a:lnSpc>
              <a:spcBef>
                <a:spcPts val="0"/>
              </a:spcBef>
              <a:spcAft>
                <a:spcPts val="0"/>
              </a:spcAft>
              <a:buClr>
                <a:srgbClr val="052049"/>
              </a:buClr>
              <a:buSzPts val="1800"/>
              <a:buFont typeface="Arial"/>
              <a:buNone/>
              <a:defRPr sz="1800" b="0" i="0" u="none" strike="noStrike" cap="none">
                <a:solidFill>
                  <a:srgbClr val="000000"/>
                </a:solidFill>
                <a:latin typeface="Arial"/>
                <a:ea typeface="Arial"/>
                <a:cs typeface="Arial"/>
                <a:sym typeface="Arial"/>
              </a:defRPr>
            </a:lvl9pPr>
          </a:lstStyle>
          <a:p>
            <a:r>
              <a:rPr lang="en-US" sz="6000" dirty="0">
                <a:solidFill>
                  <a:schemeClr val="tx1"/>
                </a:solidFill>
                <a:effectLst/>
                <a:latin typeface="Avenir Light" panose="020B0402020203020204" pitchFamily="34" charset="77"/>
              </a:rPr>
              <a:t>Neural Substrates of Mindfulness</a:t>
            </a:r>
            <a:endParaRPr lang="en-US" sz="3793" dirty="0">
              <a:solidFill>
                <a:schemeClr val="tx1"/>
              </a:solidFill>
              <a:effectLst/>
              <a:latin typeface="Avenir Light" panose="020B0402020203020204" pitchFamily="34" charset="77"/>
            </a:endParaRPr>
          </a:p>
          <a:p>
            <a:pPr algn="ctr"/>
            <a:endParaRPr lang="en-US" sz="3793" dirty="0">
              <a:solidFill>
                <a:schemeClr val="tx1"/>
              </a:solidFill>
              <a:effectLst/>
              <a:latin typeface="Avenir Light" panose="020B0402020203020204" pitchFamily="34" charset="77"/>
            </a:endParaRPr>
          </a:p>
        </p:txBody>
      </p:sp>
      <p:sp>
        <p:nvSpPr>
          <p:cNvPr id="9" name="Arrow">
            <a:extLst>
              <a:ext uri="{FF2B5EF4-FFF2-40B4-BE49-F238E27FC236}">
                <a16:creationId xmlns:a16="http://schemas.microsoft.com/office/drawing/2014/main" id="{EB564299-5D1E-6D47-B3A6-A67C90460214}"/>
              </a:ext>
            </a:extLst>
          </p:cNvPr>
          <p:cNvSpPr/>
          <p:nvPr/>
        </p:nvSpPr>
        <p:spPr>
          <a:xfrm flipH="1">
            <a:off x="7574403" y="4088262"/>
            <a:ext cx="2071087" cy="610941"/>
          </a:xfrm>
          <a:prstGeom prst="rightArrow">
            <a:avLst>
              <a:gd name="adj1" fmla="val 32000"/>
              <a:gd name="adj2" fmla="val 64000"/>
            </a:avLst>
          </a:prstGeom>
          <a:solidFill>
            <a:srgbClr val="FF2600"/>
          </a:solidFill>
          <a:ln w="12700">
            <a:miter lim="400000"/>
          </a:ln>
        </p:spPr>
        <p:txBody>
          <a:bodyPr lIns="50800" tIns="50800" rIns="50800" bIns="50800" anchor="ctr"/>
          <a:lstStyle/>
          <a:p>
            <a:pPr>
              <a:defRPr sz="3200">
                <a:solidFill>
                  <a:srgbClr val="FFFFFF"/>
                </a:solidFill>
                <a:effectLst>
                  <a:outerShdw blurRad="25400" dist="33948" dir="2700000" rotWithShape="0">
                    <a:srgbClr val="3B3936"/>
                  </a:outerShdw>
                </a:effectLst>
              </a:defRPr>
            </a:pPr>
            <a:endParaRPr sz="3199"/>
          </a:p>
        </p:txBody>
      </p:sp>
      <p:pic>
        <p:nvPicPr>
          <p:cNvPr id="14" name="Image" descr="Image">
            <a:extLst>
              <a:ext uri="{FF2B5EF4-FFF2-40B4-BE49-F238E27FC236}">
                <a16:creationId xmlns:a16="http://schemas.microsoft.com/office/drawing/2014/main" id="{19FD88A7-FEDC-294E-B10E-91B9BFDDF7E2}"/>
              </a:ext>
            </a:extLst>
          </p:cNvPr>
          <p:cNvPicPr>
            <a:picLocks noChangeAspect="1"/>
          </p:cNvPicPr>
          <p:nvPr/>
        </p:nvPicPr>
        <p:blipFill>
          <a:blip r:embed="rId4"/>
          <a:stretch>
            <a:fillRect/>
          </a:stretch>
        </p:blipFill>
        <p:spPr>
          <a:xfrm>
            <a:off x="12570419" y="1353988"/>
            <a:ext cx="3626458" cy="2723319"/>
          </a:xfrm>
          <a:prstGeom prst="rect">
            <a:avLst/>
          </a:prstGeom>
          <a:ln w="12700">
            <a:miter lim="400000"/>
          </a:ln>
        </p:spPr>
      </p:pic>
      <p:sp>
        <p:nvSpPr>
          <p:cNvPr id="11" name="TextBox 10">
            <a:extLst>
              <a:ext uri="{FF2B5EF4-FFF2-40B4-BE49-F238E27FC236}">
                <a16:creationId xmlns:a16="http://schemas.microsoft.com/office/drawing/2014/main" id="{232ECF24-B7FB-2844-B379-9652575441A6}"/>
              </a:ext>
            </a:extLst>
          </p:cNvPr>
          <p:cNvSpPr txBox="1"/>
          <p:nvPr/>
        </p:nvSpPr>
        <p:spPr bwMode="auto">
          <a:xfrm>
            <a:off x="316518" y="3496708"/>
            <a:ext cx="1944978" cy="583686"/>
          </a:xfrm>
          <a:prstGeom prst="rect">
            <a:avLst/>
          </a:prstGeom>
          <a:noFill/>
          <a:ln w="19050" algn="ctr">
            <a:noFill/>
            <a:miter lim="800000"/>
            <a:headEnd/>
            <a:tailEnd/>
          </a:ln>
        </p:spPr>
        <p:txBody>
          <a:bodyPr wrap="square" lIns="0" tIns="0" rIns="0" bIns="0" rtlCol="0">
            <a:spAutoFit/>
          </a:bodyPr>
          <a:lstStyle/>
          <a:p>
            <a:r>
              <a:rPr lang="en-US" sz="3793" b="1" dirty="0">
                <a:solidFill>
                  <a:srgbClr val="0A1BF7"/>
                </a:solidFill>
                <a:effectLst/>
                <a:latin typeface="Avenir Black" panose="02000503020000020003" pitchFamily="2" charset="0"/>
              </a:rPr>
              <a:t>dl-PFC</a:t>
            </a:r>
          </a:p>
        </p:txBody>
      </p:sp>
      <p:sp>
        <p:nvSpPr>
          <p:cNvPr id="23" name="TextBox 22">
            <a:extLst>
              <a:ext uri="{FF2B5EF4-FFF2-40B4-BE49-F238E27FC236}">
                <a16:creationId xmlns:a16="http://schemas.microsoft.com/office/drawing/2014/main" id="{B5D0A44E-1C26-E047-9EAB-9D8D022A026D}"/>
              </a:ext>
            </a:extLst>
          </p:cNvPr>
          <p:cNvSpPr txBox="1"/>
          <p:nvPr/>
        </p:nvSpPr>
        <p:spPr bwMode="auto">
          <a:xfrm>
            <a:off x="9889269" y="4118886"/>
            <a:ext cx="3615579" cy="583686"/>
          </a:xfrm>
          <a:prstGeom prst="rect">
            <a:avLst/>
          </a:prstGeom>
          <a:noFill/>
          <a:ln w="19050" algn="ctr">
            <a:noFill/>
            <a:miter lim="800000"/>
            <a:headEnd/>
            <a:tailEnd/>
          </a:ln>
        </p:spPr>
        <p:txBody>
          <a:bodyPr wrap="square" lIns="0" tIns="0" rIns="0" bIns="0" rtlCol="0">
            <a:spAutoFit/>
          </a:bodyPr>
          <a:lstStyle/>
          <a:p>
            <a:r>
              <a:rPr lang="en-US" sz="3793" dirty="0">
                <a:solidFill>
                  <a:schemeClr val="tx1"/>
                </a:solidFill>
                <a:effectLst/>
                <a:latin typeface="Avenir Light" panose="020B0402020203020204" pitchFamily="34" charset="77"/>
              </a:rPr>
              <a:t>PCC/Precuneus</a:t>
            </a:r>
          </a:p>
        </p:txBody>
      </p:sp>
      <p:sp>
        <p:nvSpPr>
          <p:cNvPr id="24" name="Rectangle 23">
            <a:extLst>
              <a:ext uri="{FF2B5EF4-FFF2-40B4-BE49-F238E27FC236}">
                <a16:creationId xmlns:a16="http://schemas.microsoft.com/office/drawing/2014/main" id="{7EB76D08-5A31-DE47-B5B3-610B1019AC93}"/>
              </a:ext>
            </a:extLst>
          </p:cNvPr>
          <p:cNvSpPr/>
          <p:nvPr/>
        </p:nvSpPr>
        <p:spPr>
          <a:xfrm>
            <a:off x="-1052156" y="8405234"/>
            <a:ext cx="6627303" cy="369332"/>
          </a:xfrm>
          <a:prstGeom prst="rect">
            <a:avLst/>
          </a:prstGeom>
        </p:spPr>
        <p:txBody>
          <a:bodyPr wrap="square">
            <a:spAutoFit/>
          </a:bodyPr>
          <a:lstStyle/>
          <a:p>
            <a:r>
              <a:rPr lang="en-US" sz="1800" dirty="0">
                <a:solidFill>
                  <a:schemeClr val="tx1"/>
                </a:solidFill>
                <a:effectLst/>
                <a:latin typeface="Avenir" panose="02000503020000020003" pitchFamily="2" charset="0"/>
              </a:rPr>
              <a:t>Lebares, JAMA </a:t>
            </a:r>
            <a:r>
              <a:rPr lang="en-US" sz="1800" dirty="0" err="1">
                <a:solidFill>
                  <a:schemeClr val="tx1"/>
                </a:solidFill>
                <a:effectLst/>
                <a:latin typeface="Avenir" panose="02000503020000020003" pitchFamily="2" charset="0"/>
              </a:rPr>
              <a:t>NetW</a:t>
            </a:r>
            <a:r>
              <a:rPr lang="en-US" sz="1800" dirty="0">
                <a:solidFill>
                  <a:schemeClr val="tx1"/>
                </a:solidFill>
                <a:effectLst/>
                <a:latin typeface="Avenir" panose="02000503020000020003" pitchFamily="2" charset="0"/>
              </a:rPr>
              <a:t> Open, 2020</a:t>
            </a:r>
            <a:endParaRPr lang="nl-NL" sz="1800" dirty="0">
              <a:solidFill>
                <a:schemeClr val="tx1"/>
              </a:solidFill>
              <a:effectLst/>
              <a:latin typeface="Avenir" panose="02000503020000020003" pitchFamily="2" charset="0"/>
            </a:endParaRPr>
          </a:p>
        </p:txBody>
      </p:sp>
      <p:pic>
        <p:nvPicPr>
          <p:cNvPr id="25" name="Picture 24">
            <a:extLst>
              <a:ext uri="{FF2B5EF4-FFF2-40B4-BE49-F238E27FC236}">
                <a16:creationId xmlns:a16="http://schemas.microsoft.com/office/drawing/2014/main" id="{FEA4B135-DA21-B245-99C9-2040CA47A8EC}"/>
              </a:ext>
            </a:extLst>
          </p:cNvPr>
          <p:cNvPicPr>
            <a:picLocks noChangeAspect="1"/>
          </p:cNvPicPr>
          <p:nvPr/>
        </p:nvPicPr>
        <p:blipFill rotWithShape="1">
          <a:blip r:embed="rId5"/>
          <a:srcRect l="-1898" t="-3891" r="-2472" b="766"/>
          <a:stretch/>
        </p:blipFill>
        <p:spPr>
          <a:xfrm>
            <a:off x="9645490" y="5324878"/>
            <a:ext cx="7128997" cy="2276560"/>
          </a:xfrm>
          <a:prstGeom prst="rect">
            <a:avLst/>
          </a:prstGeom>
          <a:solidFill>
            <a:schemeClr val="bg1"/>
          </a:solidFill>
          <a:ln>
            <a:solidFill>
              <a:schemeClr val="tx1"/>
            </a:solidFill>
          </a:ln>
        </p:spPr>
      </p:pic>
      <p:sp>
        <p:nvSpPr>
          <p:cNvPr id="12" name="Rectangle 11">
            <a:extLst>
              <a:ext uri="{FF2B5EF4-FFF2-40B4-BE49-F238E27FC236}">
                <a16:creationId xmlns:a16="http://schemas.microsoft.com/office/drawing/2014/main" id="{DABF81D4-3475-9DBA-6CE0-3AA1B1161B34}"/>
              </a:ext>
            </a:extLst>
          </p:cNvPr>
          <p:cNvSpPr/>
          <p:nvPr/>
        </p:nvSpPr>
        <p:spPr>
          <a:xfrm>
            <a:off x="11278153" y="8399612"/>
            <a:ext cx="6627303" cy="369332"/>
          </a:xfrm>
          <a:prstGeom prst="rect">
            <a:avLst/>
          </a:prstGeom>
        </p:spPr>
        <p:txBody>
          <a:bodyPr wrap="square">
            <a:spAutoFit/>
          </a:bodyPr>
          <a:lstStyle/>
          <a:p>
            <a:r>
              <a:rPr lang="en-US" sz="1800" dirty="0" err="1">
                <a:solidFill>
                  <a:schemeClr val="tx1"/>
                </a:solidFill>
                <a:effectLst/>
                <a:latin typeface="Avenir" panose="02000503020000020003" pitchFamily="2" charset="0"/>
              </a:rPr>
              <a:t>Kral</a:t>
            </a:r>
            <a:r>
              <a:rPr lang="en-US" sz="1800" dirty="0">
                <a:solidFill>
                  <a:schemeClr val="tx1"/>
                </a:solidFill>
                <a:effectLst/>
                <a:latin typeface="Avenir" panose="02000503020000020003" pitchFamily="2" charset="0"/>
              </a:rPr>
              <a:t>/Davidson, Soc Cog </a:t>
            </a:r>
            <a:r>
              <a:rPr lang="en-US" sz="1800" dirty="0" err="1">
                <a:solidFill>
                  <a:schemeClr val="tx1"/>
                </a:solidFill>
                <a:effectLst/>
                <a:latin typeface="Avenir" panose="02000503020000020003" pitchFamily="2" charset="0"/>
              </a:rPr>
              <a:t>Aff</a:t>
            </a:r>
            <a:r>
              <a:rPr lang="en-US" sz="1800" dirty="0">
                <a:solidFill>
                  <a:schemeClr val="tx1"/>
                </a:solidFill>
                <a:effectLst/>
                <a:latin typeface="Avenir" panose="02000503020000020003" pitchFamily="2" charset="0"/>
              </a:rPr>
              <a:t> </a:t>
            </a:r>
            <a:r>
              <a:rPr lang="en-US" sz="1800" dirty="0" err="1">
                <a:solidFill>
                  <a:schemeClr val="tx1"/>
                </a:solidFill>
                <a:effectLst/>
                <a:latin typeface="Avenir" panose="02000503020000020003" pitchFamily="2" charset="0"/>
              </a:rPr>
              <a:t>Neurosci</a:t>
            </a:r>
            <a:r>
              <a:rPr lang="en-US" sz="1800" dirty="0">
                <a:solidFill>
                  <a:schemeClr val="tx1"/>
                </a:solidFill>
                <a:effectLst/>
                <a:latin typeface="Avenir" panose="02000503020000020003" pitchFamily="2" charset="0"/>
              </a:rPr>
              <a:t>, 2019</a:t>
            </a:r>
            <a:endParaRPr lang="nl-NL" sz="1800" dirty="0">
              <a:solidFill>
                <a:schemeClr val="tx1"/>
              </a:solidFill>
              <a:effectLst/>
              <a:latin typeface="Avenir" panose="02000503020000020003" pitchFamily="2" charset="0"/>
            </a:endParaRPr>
          </a:p>
        </p:txBody>
      </p:sp>
    </p:spTree>
    <p:extLst>
      <p:ext uri="{BB962C8B-B14F-4D97-AF65-F5344CB8AC3E}">
        <p14:creationId xmlns:p14="http://schemas.microsoft.com/office/powerpoint/2010/main" val="122765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EDC6F-5B7B-CD12-F5BF-9B965485756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3863580-854A-BEDE-96A5-D8A2163A5B7F}"/>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DE4965F7-C45E-2B1C-E379-E44BDB7CDEFB}"/>
              </a:ext>
            </a:extLst>
          </p:cNvPr>
          <p:cNvPicPr>
            <a:picLocks noChangeAspect="1"/>
          </p:cNvPicPr>
          <p:nvPr/>
        </p:nvPicPr>
        <p:blipFill>
          <a:blip r:embed="rId2"/>
          <a:stretch>
            <a:fillRect/>
          </a:stretch>
        </p:blipFill>
        <p:spPr>
          <a:xfrm>
            <a:off x="973396" y="604446"/>
            <a:ext cx="15499851" cy="8171746"/>
          </a:xfrm>
          <a:prstGeom prst="rect">
            <a:avLst/>
          </a:prstGeom>
        </p:spPr>
      </p:pic>
      <p:sp>
        <p:nvSpPr>
          <p:cNvPr id="5" name="TextBox 4">
            <a:extLst>
              <a:ext uri="{FF2B5EF4-FFF2-40B4-BE49-F238E27FC236}">
                <a16:creationId xmlns:a16="http://schemas.microsoft.com/office/drawing/2014/main" id="{B1C731F2-D946-90FF-2DCB-F5382BB90440}"/>
              </a:ext>
            </a:extLst>
          </p:cNvPr>
          <p:cNvSpPr txBox="1"/>
          <p:nvPr/>
        </p:nvSpPr>
        <p:spPr bwMode="auto">
          <a:xfrm rot="5400000">
            <a:off x="9508050" y="5100813"/>
            <a:ext cx="2039166" cy="307777"/>
          </a:xfrm>
          <a:prstGeom prst="rect">
            <a:avLst/>
          </a:prstGeom>
          <a:solidFill>
            <a:schemeClr val="bg1"/>
          </a:solidFill>
          <a:ln w="19050" algn="ctr">
            <a:noFill/>
            <a:miter lim="800000"/>
            <a:headEnd/>
            <a:tailEnd/>
          </a:ln>
          <a:effectLst/>
        </p:spPr>
        <p:txBody>
          <a:bodyPr wrap="square" lIns="0" tIns="0" rIns="0" bIns="0" rtlCol="0">
            <a:spAutoFit/>
          </a:bodyPr>
          <a:lstStyle/>
          <a:p>
            <a:pPr algn="l"/>
            <a:r>
              <a:rPr lang="en-US" sz="2000" dirty="0">
                <a:solidFill>
                  <a:schemeClr val="bg1"/>
                </a:solidFill>
                <a:effectLst/>
                <a:latin typeface="+mn-lt"/>
              </a:rPr>
              <a:t>XXXXXXXXXXXXXX</a:t>
            </a:r>
          </a:p>
        </p:txBody>
      </p:sp>
    </p:spTree>
    <p:extLst>
      <p:ext uri="{BB962C8B-B14F-4D97-AF65-F5344CB8AC3E}">
        <p14:creationId xmlns:p14="http://schemas.microsoft.com/office/powerpoint/2010/main" val="309997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a:extLst>
              <a:ext uri="{FF2B5EF4-FFF2-40B4-BE49-F238E27FC236}">
                <a16:creationId xmlns:a16="http://schemas.microsoft.com/office/drawing/2014/main" id="{F18E6606-DF71-A939-B2C0-6C9D8A33A678}"/>
              </a:ext>
            </a:extLst>
          </p:cNvPr>
          <p:cNvGraphicFramePr/>
          <p:nvPr>
            <p:extLst>
              <p:ext uri="{D42A27DB-BD31-4B8C-83A1-F6EECF244321}">
                <p14:modId xmlns:p14="http://schemas.microsoft.com/office/powerpoint/2010/main" val="1471498385"/>
              </p:ext>
            </p:extLst>
          </p:nvPr>
        </p:nvGraphicFramePr>
        <p:xfrm>
          <a:off x="818146" y="321165"/>
          <a:ext cx="15703971" cy="1913984"/>
        </p:xfrm>
        <a:graphic>
          <a:graphicData uri="http://schemas.openxmlformats.org/drawingml/2006/table">
            <a:tbl>
              <a:tblPr bandRow="1">
                <a:tableStyleId>{4C3C2611-4C71-4FC5-86AE-919BDF0F9419}</a:tableStyleId>
              </a:tblPr>
              <a:tblGrid>
                <a:gridCol w="15703971">
                  <a:extLst>
                    <a:ext uri="{9D8B030D-6E8A-4147-A177-3AD203B41FA5}">
                      <a16:colId xmlns:a16="http://schemas.microsoft.com/office/drawing/2014/main" val="20000"/>
                    </a:ext>
                  </a:extLst>
                </a:gridCol>
              </a:tblGrid>
              <a:tr h="1913984">
                <a:tc>
                  <a:txBody>
                    <a:bodyPr/>
                    <a:lstStyle/>
                    <a:p>
                      <a:pPr>
                        <a:spcBef>
                          <a:spcPts val="3200"/>
                        </a:spcBef>
                        <a:defRPr sz="26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pPr>
                      <a:r>
                        <a:rPr sz="2500" dirty="0">
                          <a:solidFill>
                            <a:schemeClr val="tx1"/>
                          </a:solidFill>
                          <a:effectLst>
                            <a:outerShdw dist="25400" sx="1000" sy="1000" rotWithShape="0">
                              <a:srgbClr val="000000"/>
                            </a:outerShdw>
                          </a:effectLst>
                          <a:latin typeface="Avenir Book" panose="02000503020000020003" pitchFamily="2" charset="0"/>
                        </a:rPr>
                        <a:t>“I can't believe how rich life is.  It's amazing I didn't see this before; like I was living in the fog.  I use these techniques…when I'm walking the halls in the hospital…teaching the med students…with patients. “</a:t>
                      </a:r>
                    </a:p>
                  </a:txBody>
                  <a:tcPr marL="50800" marR="50800" marT="50800" marB="50800" anchor="ctr" horzOverflow="overflow">
                    <a:lnL w="3175">
                      <a:solidFill>
                        <a:srgbClr val="F0F0F0"/>
                      </a:solidFill>
                      <a:miter lim="400000"/>
                    </a:lnL>
                    <a:lnR w="3175" cap="flat" cmpd="sng" algn="ctr">
                      <a:solidFill>
                        <a:srgbClr val="F0F0F0"/>
                      </a:solidFill>
                      <a:prstDash val="solid"/>
                      <a:miter lim="400000"/>
                      <a:headEnd type="none" w="med" len="med"/>
                      <a:tailEnd type="none" w="med" len="med"/>
                    </a:lnR>
                    <a:noFill/>
                  </a:tcPr>
                </a:tc>
                <a:extLst>
                  <a:ext uri="{0D108BD9-81ED-4DB2-BD59-A6C34878D82A}">
                    <a16:rowId xmlns:a16="http://schemas.microsoft.com/office/drawing/2014/main" val="10000"/>
                  </a:ext>
                </a:extLst>
              </a:tr>
            </a:tbl>
          </a:graphicData>
        </a:graphic>
      </p:graphicFrame>
      <p:sp>
        <p:nvSpPr>
          <p:cNvPr id="6" name="“I didn’t know I could be present. I always thought meditation couldn’t work for me, that I couldn’t do it, but now I see that I can. I do.…">
            <a:extLst>
              <a:ext uri="{FF2B5EF4-FFF2-40B4-BE49-F238E27FC236}">
                <a16:creationId xmlns:a16="http://schemas.microsoft.com/office/drawing/2014/main" id="{DC3B7F36-27FC-EDB3-83A5-FDAD875C6231}"/>
              </a:ext>
            </a:extLst>
          </p:cNvPr>
          <p:cNvSpPr txBox="1"/>
          <p:nvPr/>
        </p:nvSpPr>
        <p:spPr>
          <a:xfrm>
            <a:off x="818146" y="2207893"/>
            <a:ext cx="15809494" cy="2416046"/>
          </a:xfrm>
          <a:prstGeom prst="rect">
            <a:avLst/>
          </a:prstGeom>
          <a:noFill/>
          <a:ln w="3175">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p>
            <a:pPr>
              <a:defRPr sz="3000"/>
            </a:pPr>
            <a:endParaRPr lang="en-US" sz="2500" dirty="0">
              <a:solidFill>
                <a:schemeClr val="tx1"/>
              </a:solidFill>
              <a:effectLst>
                <a:outerShdw sx="1000" sy="1000" rotWithShape="0">
                  <a:srgbClr val="000000"/>
                </a:outerShdw>
              </a:effectLst>
              <a:latin typeface="Avenir Book" panose="02000503020000020003" pitchFamily="2" charset="0"/>
            </a:endParaRPr>
          </a:p>
          <a:p>
            <a:pPr>
              <a:defRPr sz="3000"/>
            </a:pPr>
            <a:r>
              <a:rPr sz="2500" dirty="0">
                <a:solidFill>
                  <a:schemeClr val="tx1"/>
                </a:solidFill>
                <a:effectLst>
                  <a:outerShdw sx="1000" sy="1000" rotWithShape="0">
                    <a:srgbClr val="000000"/>
                  </a:outerShdw>
                </a:effectLst>
                <a:latin typeface="Avenir Book" panose="02000503020000020003" pitchFamily="2" charset="0"/>
              </a:rPr>
              <a:t>“I didn’t know I could be present. I always thought meditation couldn’t work for me, that I couldn’t do it, but</a:t>
            </a:r>
            <a:r>
              <a:rPr lang="en-US" sz="2500" dirty="0">
                <a:solidFill>
                  <a:schemeClr val="tx1"/>
                </a:solidFill>
                <a:effectLst>
                  <a:outerShdw sx="1000" sy="1000" rotWithShape="0">
                    <a:srgbClr val="000000"/>
                  </a:outerShdw>
                </a:effectLst>
                <a:latin typeface="Avenir Book" panose="02000503020000020003" pitchFamily="2" charset="0"/>
              </a:rPr>
              <a:t> </a:t>
            </a:r>
            <a:r>
              <a:rPr sz="2500" dirty="0">
                <a:solidFill>
                  <a:schemeClr val="tx1"/>
                </a:solidFill>
                <a:effectLst>
                  <a:outerShdw sx="1000" sy="1000" rotWithShape="0">
                    <a:srgbClr val="000000"/>
                  </a:outerShdw>
                </a:effectLst>
                <a:latin typeface="Avenir Book" panose="02000503020000020003" pitchFamily="2" charset="0"/>
              </a:rPr>
              <a:t>now I see that I can. </a:t>
            </a:r>
            <a:r>
              <a:rPr sz="2500" i="1" dirty="0">
                <a:solidFill>
                  <a:schemeClr val="tx1"/>
                </a:solidFill>
                <a:effectLst>
                  <a:outerShdw sx="1000" sy="1000" rotWithShape="0">
                    <a:srgbClr val="000000"/>
                  </a:outerShdw>
                </a:effectLst>
                <a:latin typeface="Avenir Book" panose="02000503020000020003" pitchFamily="2" charset="0"/>
                <a:ea typeface="+mn-ea"/>
                <a:cs typeface="+mn-cs"/>
                <a:sym typeface="Helvetica Neue"/>
              </a:rPr>
              <a:t>I do.</a:t>
            </a:r>
            <a:r>
              <a:rPr sz="2500" dirty="0">
                <a:solidFill>
                  <a:schemeClr val="tx1"/>
                </a:solidFill>
                <a:effectLst>
                  <a:outerShdw sx="1000" sy="1000" rotWithShape="0">
                    <a:srgbClr val="000000"/>
                  </a:outerShdw>
                </a:effectLst>
                <a:latin typeface="Avenir Book" panose="02000503020000020003" pitchFamily="2" charset="0"/>
              </a:rPr>
              <a:t> </a:t>
            </a:r>
            <a:r>
              <a:rPr lang="en-US" sz="2500" dirty="0">
                <a:solidFill>
                  <a:schemeClr val="tx1"/>
                </a:solidFill>
                <a:effectLst>
                  <a:outerShdw sx="1000" sy="1000" rotWithShape="0">
                    <a:srgbClr val="000000"/>
                  </a:outerShdw>
                </a:effectLst>
                <a:latin typeface="Avenir Book" panose="02000503020000020003" pitchFamily="2" charset="0"/>
              </a:rPr>
              <a:t> I recently did a laceration </a:t>
            </a:r>
            <a:r>
              <a:rPr sz="2500" dirty="0">
                <a:solidFill>
                  <a:schemeClr val="tx1"/>
                </a:solidFill>
                <a:effectLst>
                  <a:outerShdw sx="1000" sy="1000" rotWithShape="0">
                    <a:srgbClr val="000000"/>
                  </a:outerShdw>
                </a:effectLst>
                <a:latin typeface="Avenir Book" panose="02000503020000020003" pitchFamily="2" charset="0"/>
              </a:rPr>
              <a:t>repair</a:t>
            </a:r>
            <a:r>
              <a:rPr lang="en-US" sz="2500" dirty="0">
                <a:solidFill>
                  <a:schemeClr val="tx1"/>
                </a:solidFill>
                <a:effectLst>
                  <a:outerShdw sx="1000" sy="1000" rotWithShape="0">
                    <a:srgbClr val="000000"/>
                  </a:outerShdw>
                </a:effectLst>
                <a:latin typeface="Avenir Book" panose="02000503020000020003" pitchFamily="2" charset="0"/>
              </a:rPr>
              <a:t>.</a:t>
            </a:r>
            <a:r>
              <a:rPr sz="2500" dirty="0">
                <a:solidFill>
                  <a:schemeClr val="tx1"/>
                </a:solidFill>
                <a:effectLst>
                  <a:outerShdw sx="1000" sy="1000" rotWithShape="0">
                    <a:srgbClr val="000000"/>
                  </a:outerShdw>
                </a:effectLst>
                <a:latin typeface="Avenir Book" panose="02000503020000020003" pitchFamily="2" charset="0"/>
              </a:rPr>
              <a:t> I wasn’t expecting it. I was surprised and nervous. </a:t>
            </a:r>
            <a:r>
              <a:rPr lang="en-US" sz="2500" dirty="0">
                <a:solidFill>
                  <a:schemeClr val="tx1"/>
                </a:solidFill>
                <a:effectLst>
                  <a:outerShdw sx="1000" sy="1000" rotWithShape="0">
                    <a:srgbClr val="000000"/>
                  </a:outerShdw>
                </a:effectLst>
                <a:latin typeface="Avenir Book" panose="02000503020000020003" pitchFamily="2" charset="0"/>
              </a:rPr>
              <a:t>My hands were shaking so badly</a:t>
            </a:r>
            <a:r>
              <a:rPr sz="2500" dirty="0">
                <a:solidFill>
                  <a:schemeClr val="tx1"/>
                </a:solidFill>
                <a:effectLst>
                  <a:outerShdw sx="1000" sy="1000" rotWithShape="0">
                    <a:srgbClr val="000000"/>
                  </a:outerShdw>
                </a:effectLst>
                <a:latin typeface="Avenir Book" panose="02000503020000020003" pitchFamily="2" charset="0"/>
              </a:rPr>
              <a:t>! But then I focused on my breath, </a:t>
            </a:r>
            <a:r>
              <a:rPr lang="en-US" sz="2500" dirty="0">
                <a:solidFill>
                  <a:schemeClr val="tx1"/>
                </a:solidFill>
                <a:effectLst>
                  <a:outerShdw sx="1000" sy="1000" rotWithShape="0">
                    <a:srgbClr val="000000"/>
                  </a:outerShdw>
                </a:effectLst>
                <a:latin typeface="Avenir Book" panose="02000503020000020003" pitchFamily="2" charset="0"/>
              </a:rPr>
              <a:t>…</a:t>
            </a:r>
            <a:r>
              <a:rPr sz="2500" dirty="0">
                <a:solidFill>
                  <a:schemeClr val="tx1"/>
                </a:solidFill>
                <a:effectLst>
                  <a:outerShdw sx="1000" sy="1000" rotWithShape="0">
                    <a:srgbClr val="000000"/>
                  </a:outerShdw>
                </a:effectLst>
                <a:latin typeface="Avenir Book" panose="02000503020000020003" pitchFamily="2" charset="0"/>
              </a:rPr>
              <a:t>I FELT it. I felt the focus and all I heard was my senior</a:t>
            </a:r>
            <a:r>
              <a:rPr lang="en-US" sz="2500" dirty="0">
                <a:solidFill>
                  <a:schemeClr val="tx1"/>
                </a:solidFill>
                <a:effectLst>
                  <a:outerShdw sx="1000" sy="1000" rotWithShape="0">
                    <a:srgbClr val="000000"/>
                  </a:outerShdw>
                </a:effectLst>
                <a:latin typeface="Avenir Book" panose="02000503020000020003" pitchFamily="2" charset="0"/>
              </a:rPr>
              <a:t> instructing me</a:t>
            </a:r>
            <a:r>
              <a:rPr sz="2500" dirty="0">
                <a:solidFill>
                  <a:schemeClr val="tx1"/>
                </a:solidFill>
                <a:effectLst>
                  <a:outerShdw sx="1000" sy="1000" rotWithShape="0">
                    <a:srgbClr val="000000"/>
                  </a:outerShdw>
                </a:effectLst>
                <a:latin typeface="Avenir Book" panose="02000503020000020003" pitchFamily="2" charset="0"/>
              </a:rPr>
              <a:t>. My hands were still</a:t>
            </a:r>
            <a:r>
              <a:rPr lang="en-US" sz="2500" dirty="0">
                <a:solidFill>
                  <a:schemeClr val="tx1"/>
                </a:solidFill>
                <a:effectLst>
                  <a:outerShdw sx="1000" sy="1000" rotWithShape="0">
                    <a:srgbClr val="000000"/>
                  </a:outerShdw>
                </a:effectLst>
                <a:latin typeface="Avenir Book" panose="02000503020000020003" pitchFamily="2" charset="0"/>
              </a:rPr>
              <a:t>. </a:t>
            </a:r>
            <a:r>
              <a:rPr sz="2500" dirty="0">
                <a:solidFill>
                  <a:schemeClr val="tx1"/>
                </a:solidFill>
                <a:effectLst>
                  <a:outerShdw sx="1000" sy="1000" rotWithShape="0">
                    <a:srgbClr val="000000"/>
                  </a:outerShdw>
                </a:effectLst>
                <a:latin typeface="Avenir Book" panose="02000503020000020003" pitchFamily="2" charset="0"/>
              </a:rPr>
              <a:t>I did it better than ever.</a:t>
            </a:r>
            <a:endParaRPr lang="en-US" sz="2500" dirty="0">
              <a:solidFill>
                <a:schemeClr val="tx1"/>
              </a:solidFill>
              <a:effectLst>
                <a:outerShdw sx="1000" sy="1000" rotWithShape="0">
                  <a:srgbClr val="000000"/>
                </a:outerShdw>
              </a:effectLst>
              <a:latin typeface="Avenir Book" panose="02000503020000020003" pitchFamily="2" charset="0"/>
            </a:endParaRPr>
          </a:p>
          <a:p>
            <a:pPr>
              <a:defRPr sz="3000"/>
            </a:pPr>
            <a:endParaRPr sz="2500" dirty="0">
              <a:solidFill>
                <a:schemeClr val="tx1"/>
              </a:solidFill>
              <a:latin typeface="Avenir Book" panose="02000503020000020003" pitchFamily="2" charset="0"/>
            </a:endParaRPr>
          </a:p>
        </p:txBody>
      </p:sp>
      <p:graphicFrame>
        <p:nvGraphicFramePr>
          <p:cNvPr id="7" name="Table">
            <a:extLst>
              <a:ext uri="{FF2B5EF4-FFF2-40B4-BE49-F238E27FC236}">
                <a16:creationId xmlns:a16="http://schemas.microsoft.com/office/drawing/2014/main" id="{EB02B0E3-3E95-584F-3D11-653B46D2A40C}"/>
              </a:ext>
            </a:extLst>
          </p:cNvPr>
          <p:cNvGraphicFramePr/>
          <p:nvPr>
            <p:extLst>
              <p:ext uri="{D42A27DB-BD31-4B8C-83A1-F6EECF244321}">
                <p14:modId xmlns:p14="http://schemas.microsoft.com/office/powerpoint/2010/main" val="3951927126"/>
              </p:ext>
            </p:extLst>
          </p:nvPr>
        </p:nvGraphicFramePr>
        <p:xfrm>
          <a:off x="818146" y="4486196"/>
          <a:ext cx="15809495" cy="2443343"/>
        </p:xfrm>
        <a:graphic>
          <a:graphicData uri="http://schemas.openxmlformats.org/drawingml/2006/table">
            <a:tbl>
              <a:tblPr bandRow="1">
                <a:tableStyleId>{4C3C2611-4C71-4FC5-86AE-919BDF0F9419}</a:tableStyleId>
              </a:tblPr>
              <a:tblGrid>
                <a:gridCol w="15809495">
                  <a:extLst>
                    <a:ext uri="{9D8B030D-6E8A-4147-A177-3AD203B41FA5}">
                      <a16:colId xmlns:a16="http://schemas.microsoft.com/office/drawing/2014/main" val="20000"/>
                    </a:ext>
                  </a:extLst>
                </a:gridCol>
              </a:tblGrid>
              <a:tr h="2443343">
                <a:tc>
                  <a:txBody>
                    <a:bodyPr/>
                    <a:lstStyle/>
                    <a:p>
                      <a:pPr>
                        <a:spcBef>
                          <a:spcPts val="3200"/>
                        </a:spcBef>
                        <a:defRPr sz="26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pPr>
                      <a:r>
                        <a:rPr dirty="0">
                          <a:solidFill>
                            <a:schemeClr val="tx1"/>
                          </a:solidFill>
                          <a:effectLst>
                            <a:outerShdw dist="25400" sx="1000" sy="1000" rotWithShape="0">
                              <a:srgbClr val="000000"/>
                            </a:outerShdw>
                          </a:effectLst>
                          <a:latin typeface="Avenir Book" panose="02000503020000020003" pitchFamily="2" charset="0"/>
                        </a:rPr>
                        <a:t>“At work, I am much less reactionary to pages, nurse requests…I have somehow gained some ‘space’ between certain stimuli and my reaction to them. I take a moment to understand my role and how it relates…improving my interaction with </a:t>
                      </a:r>
                      <a:r>
                        <a:rPr lang="en-US" sz="2500" dirty="0">
                          <a:solidFill>
                            <a:schemeClr val="tx1"/>
                          </a:solidFill>
                          <a:effectLst>
                            <a:outerShdw dist="25400" sx="1000" sy="1000" rotWithShape="0">
                              <a:srgbClr val="000000"/>
                            </a:outerShdw>
                          </a:effectLst>
                          <a:latin typeface="Avenir Book" panose="02000503020000020003" pitchFamily="2" charset="0"/>
                        </a:rPr>
                        <a:t>consults</a:t>
                      </a:r>
                      <a:r>
                        <a:rPr lang="en-US" dirty="0">
                          <a:solidFill>
                            <a:schemeClr val="tx1"/>
                          </a:solidFill>
                          <a:effectLst>
                            <a:outerShdw dist="25400" sx="1000" sy="1000" rotWithShape="0">
                              <a:srgbClr val="000000"/>
                            </a:outerShdw>
                          </a:effectLst>
                          <a:latin typeface="Avenir Book" panose="02000503020000020003" pitchFamily="2" charset="0"/>
                        </a:rPr>
                        <a:t>, nurses</a:t>
                      </a:r>
                      <a:r>
                        <a:rPr dirty="0">
                          <a:solidFill>
                            <a:schemeClr val="tx1"/>
                          </a:solidFill>
                          <a:effectLst>
                            <a:outerShdw dist="25400" sx="1000" sy="1000" rotWithShape="0">
                              <a:srgbClr val="000000"/>
                            </a:outerShdw>
                          </a:effectLst>
                          <a:latin typeface="Avenir Book" panose="02000503020000020003" pitchFamily="2" charset="0"/>
                        </a:rPr>
                        <a:t>, with my patients.”</a:t>
                      </a:r>
                    </a:p>
                  </a:txBody>
                  <a:tcPr marL="50800" marR="50800" marT="50800" marB="50800" anchor="ctr" horzOverflow="overflow">
                    <a:lnL w="3175">
                      <a:solidFill>
                        <a:srgbClr val="F0F0F0"/>
                      </a:solidFill>
                      <a:miter lim="400000"/>
                    </a:lnL>
                    <a:lnR w="3175" cap="flat" cmpd="sng" algn="ctr">
                      <a:solidFill>
                        <a:srgbClr val="F0F0F0"/>
                      </a:solidFill>
                      <a:prstDash val="solid"/>
                      <a:miter lim="400000"/>
                      <a:headEnd type="none" w="med" len="med"/>
                      <a:tailEnd type="none" w="med" len="med"/>
                    </a:lnR>
                    <a:noFill/>
                  </a:tcPr>
                </a:tc>
                <a:extLst>
                  <a:ext uri="{0D108BD9-81ED-4DB2-BD59-A6C34878D82A}">
                    <a16:rowId xmlns:a16="http://schemas.microsoft.com/office/drawing/2014/main" val="10000"/>
                  </a:ext>
                </a:extLst>
              </a:tr>
            </a:tbl>
          </a:graphicData>
        </a:graphic>
      </p:graphicFrame>
      <p:graphicFrame>
        <p:nvGraphicFramePr>
          <p:cNvPr id="8" name="Table">
            <a:extLst>
              <a:ext uri="{FF2B5EF4-FFF2-40B4-BE49-F238E27FC236}">
                <a16:creationId xmlns:a16="http://schemas.microsoft.com/office/drawing/2014/main" id="{684AA898-884A-F135-4F7E-CB21FF0D611E}"/>
              </a:ext>
            </a:extLst>
          </p:cNvPr>
          <p:cNvGraphicFramePr/>
          <p:nvPr>
            <p:extLst>
              <p:ext uri="{D42A27DB-BD31-4B8C-83A1-F6EECF244321}">
                <p14:modId xmlns:p14="http://schemas.microsoft.com/office/powerpoint/2010/main" val="685453719"/>
              </p:ext>
            </p:extLst>
          </p:nvPr>
        </p:nvGraphicFramePr>
        <p:xfrm>
          <a:off x="765384" y="6343097"/>
          <a:ext cx="15809494" cy="2405219"/>
        </p:xfrm>
        <a:graphic>
          <a:graphicData uri="http://schemas.openxmlformats.org/drawingml/2006/table">
            <a:tbl>
              <a:tblPr bandRow="1">
                <a:tableStyleId>{4C3C2611-4C71-4FC5-86AE-919BDF0F9419}</a:tableStyleId>
              </a:tblPr>
              <a:tblGrid>
                <a:gridCol w="15809494">
                  <a:extLst>
                    <a:ext uri="{9D8B030D-6E8A-4147-A177-3AD203B41FA5}">
                      <a16:colId xmlns:a16="http://schemas.microsoft.com/office/drawing/2014/main" val="20000"/>
                    </a:ext>
                  </a:extLst>
                </a:gridCol>
              </a:tblGrid>
              <a:tr h="2405219">
                <a:tc>
                  <a:txBody>
                    <a:bodyPr/>
                    <a:lstStyle/>
                    <a:p>
                      <a:pPr>
                        <a:spcBef>
                          <a:spcPts val="3200"/>
                        </a:spcBef>
                        <a:defRPr sz="26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pPr>
                      <a:r>
                        <a:rPr sz="2500" dirty="0">
                          <a:solidFill>
                            <a:schemeClr val="tx1"/>
                          </a:solidFill>
                          <a:effectLst>
                            <a:outerShdw dist="25400" sx="1000" sy="1000" rotWithShape="0">
                              <a:srgbClr val="000000"/>
                            </a:outerShdw>
                          </a:effectLst>
                          <a:latin typeface="Avenir Book" panose="02000503020000020003" pitchFamily="2" charset="0"/>
                        </a:rPr>
                        <a:t>"If I get stressed I tend to spiral in my mind.  I start thinking I’m doing it all wrong, maybe I’ll never be </a:t>
                      </a:r>
                      <a:r>
                        <a:rPr lang="en-US" sz="2500" dirty="0">
                          <a:solidFill>
                            <a:schemeClr val="tx1"/>
                          </a:solidFill>
                          <a:effectLst>
                            <a:outerShdw dist="25400" sx="1000" sy="1000" rotWithShape="0">
                              <a:srgbClr val="000000"/>
                            </a:outerShdw>
                          </a:effectLst>
                          <a:latin typeface="Avenir Book" panose="02000503020000020003" pitchFamily="2" charset="0"/>
                        </a:rPr>
                        <a:t>any </a:t>
                      </a:r>
                      <a:r>
                        <a:rPr sz="2500" dirty="0">
                          <a:solidFill>
                            <a:schemeClr val="tx1"/>
                          </a:solidFill>
                          <a:effectLst>
                            <a:outerShdw dist="25400" sx="1000" sy="1000" rotWithShape="0">
                              <a:srgbClr val="000000"/>
                            </a:outerShdw>
                          </a:effectLst>
                          <a:latin typeface="Avenir Book" panose="02000503020000020003" pitchFamily="2" charset="0"/>
                        </a:rPr>
                        <a:t>good</a:t>
                      </a:r>
                      <a:r>
                        <a:rPr lang="en-US" sz="2500" dirty="0">
                          <a:solidFill>
                            <a:schemeClr val="tx1"/>
                          </a:solidFill>
                          <a:effectLst>
                            <a:outerShdw dist="25400" sx="1000" sy="1000" rotWithShape="0">
                              <a:srgbClr val="000000"/>
                            </a:outerShdw>
                          </a:effectLst>
                          <a:latin typeface="Avenir Book" panose="02000503020000020003" pitchFamily="2" charset="0"/>
                        </a:rPr>
                        <a:t>..</a:t>
                      </a:r>
                      <a:r>
                        <a:rPr sz="2500" dirty="0">
                          <a:solidFill>
                            <a:schemeClr val="tx1"/>
                          </a:solidFill>
                          <a:effectLst>
                            <a:outerShdw dist="25400" sx="1000" sy="1000" rotWithShape="0">
                              <a:srgbClr val="000000"/>
                            </a:outerShdw>
                          </a:effectLst>
                          <a:latin typeface="Avenir Book" panose="02000503020000020003" pitchFamily="2" charset="0"/>
                        </a:rPr>
                        <a:t>.  It can spin out of control… but </a:t>
                      </a:r>
                      <a:r>
                        <a:rPr lang="en-US" sz="2500" dirty="0">
                          <a:solidFill>
                            <a:schemeClr val="tx1"/>
                          </a:solidFill>
                          <a:effectLst>
                            <a:outerShdw dist="25400" sx="1000" sy="1000" rotWithShape="0">
                              <a:srgbClr val="000000"/>
                            </a:outerShdw>
                          </a:effectLst>
                          <a:latin typeface="Avenir Book" panose="02000503020000020003" pitchFamily="2" charset="0"/>
                        </a:rPr>
                        <a:t>this has</a:t>
                      </a:r>
                      <a:r>
                        <a:rPr sz="2500" dirty="0">
                          <a:solidFill>
                            <a:schemeClr val="tx1"/>
                          </a:solidFill>
                          <a:effectLst>
                            <a:outerShdw dist="25400" sx="1000" sy="1000" rotWithShape="0">
                              <a:srgbClr val="000000"/>
                            </a:outerShdw>
                          </a:effectLst>
                          <a:latin typeface="Avenir Book" panose="02000503020000020003" pitchFamily="2" charset="0"/>
                        </a:rPr>
                        <a:t> helped me take a second, to see this response and note it.  Now I can float back to the top and </a:t>
                      </a:r>
                      <a:r>
                        <a:rPr lang="en-US" sz="2500" dirty="0">
                          <a:solidFill>
                            <a:schemeClr val="tx1"/>
                          </a:solidFill>
                          <a:effectLst>
                            <a:outerShdw dist="25400" sx="1000" sy="1000" rotWithShape="0">
                              <a:srgbClr val="000000"/>
                            </a:outerShdw>
                          </a:effectLst>
                          <a:latin typeface="Avenir Book" panose="02000503020000020003" pitchFamily="2" charset="0"/>
                        </a:rPr>
                        <a:t>see my stress is normal, that I’m doing fine.</a:t>
                      </a:r>
                      <a:r>
                        <a:rPr sz="2500" dirty="0">
                          <a:solidFill>
                            <a:schemeClr val="tx1"/>
                          </a:solidFill>
                          <a:effectLst>
                            <a:outerShdw dist="25400" sx="1000" sy="1000" rotWithShape="0">
                              <a:srgbClr val="000000"/>
                            </a:outerShdw>
                          </a:effectLst>
                          <a:latin typeface="Avenir Book" panose="02000503020000020003" pitchFamily="2" charset="0"/>
                        </a:rPr>
                        <a:t>”  </a:t>
                      </a:r>
                    </a:p>
                  </a:txBody>
                  <a:tcPr marL="50800" marR="50800" marT="50800" marB="50800" anchor="ctr" horzOverflow="overflow">
                    <a:lnL w="3175">
                      <a:solidFill>
                        <a:srgbClr val="F0F0F0"/>
                      </a:solidFill>
                      <a:miter lim="400000"/>
                    </a:lnL>
                    <a:lnR w="3175" cap="flat" cmpd="sng" algn="ctr">
                      <a:solidFill>
                        <a:srgbClr val="F0F0F0"/>
                      </a:solidFill>
                      <a:prstDash val="solid"/>
                      <a:miter lim="400000"/>
                      <a:headEnd type="none" w="med" len="med"/>
                      <a:tailEnd type="none" w="med" len="med"/>
                    </a:ln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8502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dvAuto="0"/>
      <p:bldP spid="8" grpId="0"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18231-1666-6769-7C57-E9B176A6F558}"/>
              </a:ext>
            </a:extLst>
          </p:cNvPr>
          <p:cNvSpPr>
            <a:spLocks noGrp="1"/>
          </p:cNvSpPr>
          <p:nvPr>
            <p:ph type="title"/>
          </p:nvPr>
        </p:nvSpPr>
        <p:spPr/>
        <p:txBody>
          <a:bodyPr/>
          <a:lstStyle/>
          <a:p>
            <a:r>
              <a:rPr lang="en-US" sz="5000" dirty="0"/>
              <a:t>Something more going on…</a:t>
            </a:r>
          </a:p>
        </p:txBody>
      </p:sp>
      <p:pic>
        <p:nvPicPr>
          <p:cNvPr id="3" name="Online Media 2" title="marisa   respond vs react 1080p">
            <a:hlinkClick r:id="" action="ppaction://media"/>
            <a:extLst>
              <a:ext uri="{FF2B5EF4-FFF2-40B4-BE49-F238E27FC236}">
                <a16:creationId xmlns:a16="http://schemas.microsoft.com/office/drawing/2014/main" id="{0098524A-AFBB-57DE-F5D1-99EB9D19B9AB}"/>
              </a:ext>
            </a:extLst>
          </p:cNvPr>
          <p:cNvPicPr>
            <a:picLocks noRot="1" noChangeAspect="1"/>
          </p:cNvPicPr>
          <p:nvPr>
            <a:videoFile r:link="rId1"/>
          </p:nvPr>
        </p:nvPicPr>
        <p:blipFill>
          <a:blip r:embed="rId3"/>
          <a:stretch>
            <a:fillRect/>
          </a:stretch>
        </p:blipFill>
        <p:spPr>
          <a:xfrm>
            <a:off x="3418166" y="1985391"/>
            <a:ext cx="10503931" cy="5934720"/>
          </a:xfrm>
          <a:prstGeom prst="rect">
            <a:avLst/>
          </a:prstGeom>
        </p:spPr>
      </p:pic>
    </p:spTree>
    <p:extLst>
      <p:ext uri="{BB962C8B-B14F-4D97-AF65-F5344CB8AC3E}">
        <p14:creationId xmlns:p14="http://schemas.microsoft.com/office/powerpoint/2010/main" val="340133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64EC10-203C-6F82-CF67-DE7DCF28C4AF}"/>
              </a:ext>
            </a:extLst>
          </p:cNvPr>
          <p:cNvPicPr>
            <a:picLocks noChangeAspect="1"/>
          </p:cNvPicPr>
          <p:nvPr/>
        </p:nvPicPr>
        <p:blipFill>
          <a:blip r:embed="rId2"/>
          <a:stretch>
            <a:fillRect/>
          </a:stretch>
        </p:blipFill>
        <p:spPr>
          <a:xfrm>
            <a:off x="8356415" y="707311"/>
            <a:ext cx="3330090" cy="8169501"/>
          </a:xfrm>
          <a:prstGeom prst="rect">
            <a:avLst/>
          </a:prstGeom>
        </p:spPr>
      </p:pic>
      <p:pic>
        <p:nvPicPr>
          <p:cNvPr id="5" name="Picture 4">
            <a:extLst>
              <a:ext uri="{FF2B5EF4-FFF2-40B4-BE49-F238E27FC236}">
                <a16:creationId xmlns:a16="http://schemas.microsoft.com/office/drawing/2014/main" id="{F1DF0D9B-812D-9D4A-EC47-73596D13021F}"/>
              </a:ext>
            </a:extLst>
          </p:cNvPr>
          <p:cNvPicPr>
            <a:picLocks noChangeAspect="1"/>
          </p:cNvPicPr>
          <p:nvPr/>
        </p:nvPicPr>
        <p:blipFill rotWithShape="1">
          <a:blip r:embed="rId3"/>
          <a:srcRect l="5202" b="2915"/>
          <a:stretch/>
        </p:blipFill>
        <p:spPr>
          <a:xfrm>
            <a:off x="1664566" y="785130"/>
            <a:ext cx="3588808" cy="4495166"/>
          </a:xfrm>
          <a:prstGeom prst="rect">
            <a:avLst/>
          </a:prstGeom>
          <a:ln>
            <a:solidFill>
              <a:schemeClr val="tx1"/>
            </a:solidFill>
          </a:ln>
        </p:spPr>
      </p:pic>
      <p:sp>
        <p:nvSpPr>
          <p:cNvPr id="8" name="Title 1">
            <a:extLst>
              <a:ext uri="{FF2B5EF4-FFF2-40B4-BE49-F238E27FC236}">
                <a16:creationId xmlns:a16="http://schemas.microsoft.com/office/drawing/2014/main" id="{61562842-7F95-8E6F-821E-A1C100A79BC2}"/>
              </a:ext>
            </a:extLst>
          </p:cNvPr>
          <p:cNvSpPr txBox="1">
            <a:spLocks/>
          </p:cNvSpPr>
          <p:nvPr/>
        </p:nvSpPr>
        <p:spPr>
          <a:xfrm>
            <a:off x="12432690" y="1471097"/>
            <a:ext cx="7854641" cy="395800"/>
          </a:xfrm>
          <a:prstGeom prst="rect">
            <a:avLst/>
          </a:prstGeom>
          <a:noFill/>
          <a:ln>
            <a:noFill/>
          </a:ln>
        </p:spPr>
        <p:txBody>
          <a:bodyPr spcFirstLastPara="1" vert="horz" wrap="square" lIns="45700" tIns="45700" rIns="45700" bIns="45700" rtlCol="0" anchor="b" anchorCtr="0">
            <a:noAutofit/>
          </a:bodyPr>
          <a:lstStyle>
            <a:lvl1pPr lvl="0" algn="l" defTabSz="1300525" rtl="0" eaLnBrk="1" latinLnBrk="0" hangingPunct="1">
              <a:lnSpc>
                <a:spcPct val="85000"/>
              </a:lnSpc>
              <a:spcBef>
                <a:spcPts val="0"/>
              </a:spcBef>
              <a:spcAft>
                <a:spcPts val="0"/>
              </a:spcAft>
              <a:buClr>
                <a:srgbClr val="052049"/>
              </a:buClr>
              <a:buSzPts val="3600"/>
              <a:buFont typeface="Garamond"/>
              <a:buNone/>
              <a:defRPr lang="en-US" sz="5120" b="0" kern="1200" cap="none" spc="0" baseline="0">
                <a:solidFill>
                  <a:schemeClr val="tx1"/>
                </a:solidFill>
                <a:latin typeface="+mj-lt"/>
                <a:ea typeface="+mj-ea"/>
                <a:cs typeface="Arial" pitchFamily="34" charset="0"/>
              </a:defRPr>
            </a:lvl1pPr>
            <a:lvl2pPr lvl="1" algn="l" rtl="0">
              <a:lnSpc>
                <a:spcPct val="85000"/>
              </a:lnSpc>
              <a:spcBef>
                <a:spcPts val="0"/>
              </a:spcBef>
              <a:spcAft>
                <a:spcPts val="0"/>
              </a:spcAft>
              <a:buClr>
                <a:srgbClr val="052049"/>
              </a:buClr>
              <a:buSzPts val="1800"/>
              <a:buNone/>
              <a:defRPr/>
            </a:lvl2pPr>
            <a:lvl3pPr lvl="2" algn="l" rtl="0">
              <a:lnSpc>
                <a:spcPct val="85000"/>
              </a:lnSpc>
              <a:spcBef>
                <a:spcPts val="0"/>
              </a:spcBef>
              <a:spcAft>
                <a:spcPts val="0"/>
              </a:spcAft>
              <a:buClr>
                <a:srgbClr val="052049"/>
              </a:buClr>
              <a:buSzPts val="1800"/>
              <a:buNone/>
              <a:defRPr/>
            </a:lvl3pPr>
            <a:lvl4pPr lvl="3" algn="l" rtl="0">
              <a:lnSpc>
                <a:spcPct val="85000"/>
              </a:lnSpc>
              <a:spcBef>
                <a:spcPts val="0"/>
              </a:spcBef>
              <a:spcAft>
                <a:spcPts val="0"/>
              </a:spcAft>
              <a:buClr>
                <a:srgbClr val="052049"/>
              </a:buClr>
              <a:buSzPts val="1800"/>
              <a:buNone/>
              <a:defRPr/>
            </a:lvl4pPr>
            <a:lvl5pPr lvl="4" algn="l" rtl="0">
              <a:lnSpc>
                <a:spcPct val="85000"/>
              </a:lnSpc>
              <a:spcBef>
                <a:spcPts val="0"/>
              </a:spcBef>
              <a:spcAft>
                <a:spcPts val="0"/>
              </a:spcAft>
              <a:buClr>
                <a:srgbClr val="052049"/>
              </a:buClr>
              <a:buSzPts val="1800"/>
              <a:buNone/>
              <a:defRPr/>
            </a:lvl5pPr>
            <a:lvl6pPr lvl="5" algn="l" rtl="0">
              <a:lnSpc>
                <a:spcPct val="85000"/>
              </a:lnSpc>
              <a:spcBef>
                <a:spcPts val="0"/>
              </a:spcBef>
              <a:spcAft>
                <a:spcPts val="0"/>
              </a:spcAft>
              <a:buClr>
                <a:srgbClr val="052049"/>
              </a:buClr>
              <a:buSzPts val="1800"/>
              <a:buNone/>
              <a:defRPr/>
            </a:lvl6pPr>
            <a:lvl7pPr lvl="6" algn="l" rtl="0">
              <a:lnSpc>
                <a:spcPct val="85000"/>
              </a:lnSpc>
              <a:spcBef>
                <a:spcPts val="0"/>
              </a:spcBef>
              <a:spcAft>
                <a:spcPts val="0"/>
              </a:spcAft>
              <a:buClr>
                <a:srgbClr val="052049"/>
              </a:buClr>
              <a:buSzPts val="1800"/>
              <a:buNone/>
              <a:defRPr/>
            </a:lvl7pPr>
            <a:lvl8pPr lvl="7" algn="l" rtl="0">
              <a:lnSpc>
                <a:spcPct val="85000"/>
              </a:lnSpc>
              <a:spcBef>
                <a:spcPts val="0"/>
              </a:spcBef>
              <a:spcAft>
                <a:spcPts val="0"/>
              </a:spcAft>
              <a:buClr>
                <a:srgbClr val="052049"/>
              </a:buClr>
              <a:buSzPts val="1800"/>
              <a:buNone/>
              <a:defRPr/>
            </a:lvl8pPr>
            <a:lvl9pPr lvl="8" algn="l" rtl="0">
              <a:lnSpc>
                <a:spcPct val="85000"/>
              </a:lnSpc>
              <a:spcBef>
                <a:spcPts val="0"/>
              </a:spcBef>
              <a:spcAft>
                <a:spcPts val="0"/>
              </a:spcAft>
              <a:buClr>
                <a:srgbClr val="052049"/>
              </a:buClr>
              <a:buSzPts val="1800"/>
              <a:buNone/>
              <a:defRPr/>
            </a:lvl9pPr>
          </a:lstStyle>
          <a:p>
            <a:r>
              <a:rPr lang="en-US" sz="2800" dirty="0">
                <a:solidFill>
                  <a:srgbClr val="000000"/>
                </a:solidFill>
                <a:effectLst/>
                <a:latin typeface="Avenir Light" panose="020B0402020203020204" pitchFamily="34" charset="77"/>
              </a:rPr>
              <a:t>Internal</a:t>
            </a:r>
            <a:r>
              <a:rPr lang="en-US" sz="2800" dirty="0">
                <a:solidFill>
                  <a:srgbClr val="000000"/>
                </a:solidFill>
                <a:effectLst/>
                <a:latin typeface="Avenir" panose="02000503020000020003" pitchFamily="2" charset="0"/>
              </a:rPr>
              <a:t> Curriculum</a:t>
            </a:r>
          </a:p>
        </p:txBody>
      </p:sp>
      <p:pic>
        <p:nvPicPr>
          <p:cNvPr id="9" name="Picture 8">
            <a:extLst>
              <a:ext uri="{FF2B5EF4-FFF2-40B4-BE49-F238E27FC236}">
                <a16:creationId xmlns:a16="http://schemas.microsoft.com/office/drawing/2014/main" id="{DC4448FD-4C99-BF44-EF66-2CAABD9FB918}"/>
              </a:ext>
            </a:extLst>
          </p:cNvPr>
          <p:cNvPicPr>
            <a:picLocks noChangeAspect="1"/>
          </p:cNvPicPr>
          <p:nvPr/>
        </p:nvPicPr>
        <p:blipFill>
          <a:blip r:embed="rId4"/>
          <a:stretch>
            <a:fillRect/>
          </a:stretch>
        </p:blipFill>
        <p:spPr>
          <a:xfrm>
            <a:off x="11968039" y="2302362"/>
            <a:ext cx="4056807" cy="2622977"/>
          </a:xfrm>
          <a:prstGeom prst="rect">
            <a:avLst/>
          </a:prstGeom>
        </p:spPr>
      </p:pic>
      <p:pic>
        <p:nvPicPr>
          <p:cNvPr id="10" name="Image" descr="Image">
            <a:extLst>
              <a:ext uri="{FF2B5EF4-FFF2-40B4-BE49-F238E27FC236}">
                <a16:creationId xmlns:a16="http://schemas.microsoft.com/office/drawing/2014/main" id="{732BC406-ED3E-5A7F-8F58-44DF732214F6}"/>
              </a:ext>
            </a:extLst>
          </p:cNvPr>
          <p:cNvPicPr>
            <a:picLocks noChangeAspect="1"/>
          </p:cNvPicPr>
          <p:nvPr/>
        </p:nvPicPr>
        <p:blipFill>
          <a:blip r:embed="rId5"/>
          <a:srcRect l="3074" t="6411" r="7984" b="4815"/>
          <a:stretch>
            <a:fillRect/>
          </a:stretch>
        </p:blipFill>
        <p:spPr>
          <a:xfrm>
            <a:off x="5566174" y="1187007"/>
            <a:ext cx="2629022" cy="4853685"/>
          </a:xfrm>
          <a:prstGeom prst="rect">
            <a:avLst/>
          </a:prstGeom>
          <a:ln w="12700">
            <a:solidFill>
              <a:srgbClr val="000000"/>
            </a:solidFill>
            <a:miter lim="400000"/>
          </a:ln>
        </p:spPr>
      </p:pic>
      <p:pic>
        <p:nvPicPr>
          <p:cNvPr id="11" name="Picture 10">
            <a:extLst>
              <a:ext uri="{FF2B5EF4-FFF2-40B4-BE49-F238E27FC236}">
                <a16:creationId xmlns:a16="http://schemas.microsoft.com/office/drawing/2014/main" id="{8EE35BD9-7DC1-97BA-F810-CEC308E76D47}"/>
              </a:ext>
            </a:extLst>
          </p:cNvPr>
          <p:cNvPicPr>
            <a:picLocks noChangeAspect="1"/>
          </p:cNvPicPr>
          <p:nvPr/>
        </p:nvPicPr>
        <p:blipFill>
          <a:blip r:embed="rId6"/>
          <a:stretch>
            <a:fillRect/>
          </a:stretch>
        </p:blipFill>
        <p:spPr>
          <a:xfrm>
            <a:off x="1045792" y="5080845"/>
            <a:ext cx="3834489" cy="3022610"/>
          </a:xfrm>
          <a:prstGeom prst="rect">
            <a:avLst/>
          </a:prstGeom>
          <a:ln w="19050">
            <a:solidFill>
              <a:srgbClr val="000000"/>
            </a:solidFill>
          </a:ln>
        </p:spPr>
      </p:pic>
      <p:sp>
        <p:nvSpPr>
          <p:cNvPr id="12" name="TextBox 11">
            <a:extLst>
              <a:ext uri="{FF2B5EF4-FFF2-40B4-BE49-F238E27FC236}">
                <a16:creationId xmlns:a16="http://schemas.microsoft.com/office/drawing/2014/main" id="{FF848160-FCA4-C013-9301-A39CB1525BB7}"/>
              </a:ext>
            </a:extLst>
          </p:cNvPr>
          <p:cNvSpPr txBox="1"/>
          <p:nvPr/>
        </p:nvSpPr>
        <p:spPr>
          <a:xfrm>
            <a:off x="12610164" y="5468766"/>
            <a:ext cx="5406365" cy="2246769"/>
          </a:xfrm>
          <a:prstGeom prst="rect">
            <a:avLst/>
          </a:prstGeom>
          <a:noFill/>
        </p:spPr>
        <p:txBody>
          <a:bodyPr wrap="square" rtlCol="0">
            <a:spAutoFit/>
          </a:bodyPr>
          <a:lstStyle/>
          <a:p>
            <a:pPr marL="457200" indent="-457200" algn="l">
              <a:buFont typeface="Arial" panose="020B0604020202020204" pitchFamily="34" charset="0"/>
              <a:buChar char="•"/>
            </a:pPr>
            <a:r>
              <a:rPr lang="en-US" sz="2000" dirty="0">
                <a:solidFill>
                  <a:schemeClr val="accent6"/>
                </a:solidFill>
                <a:effectLst>
                  <a:outerShdw dist="25400" sx="1000" sy="1000" rotWithShape="0">
                    <a:srgbClr val="000000"/>
                  </a:outerShdw>
                </a:effectLst>
                <a:latin typeface="Avenir" panose="02000503020000020003" pitchFamily="2" charset="0"/>
              </a:rPr>
              <a:t>5 weekly, 1-hour classes</a:t>
            </a:r>
          </a:p>
          <a:p>
            <a:pPr marL="457200" indent="-457200" algn="l">
              <a:buFont typeface="Arial" panose="020B0604020202020204" pitchFamily="34" charset="0"/>
              <a:buChar char="•"/>
            </a:pPr>
            <a:r>
              <a:rPr lang="en-US" sz="2000" dirty="0">
                <a:solidFill>
                  <a:schemeClr val="accent6"/>
                </a:solidFill>
                <a:effectLst>
                  <a:outerShdw dist="25400" sx="1000" sy="1000" rotWithShape="0">
                    <a:srgbClr val="000000"/>
                  </a:outerShdw>
                </a:effectLst>
                <a:latin typeface="Avenir" panose="02000503020000020003" pitchFamily="2" charset="0"/>
              </a:rPr>
              <a:t>Graded daily practice</a:t>
            </a:r>
          </a:p>
          <a:p>
            <a:pPr marL="457200" indent="-457200" algn="l">
              <a:buFont typeface="Arial" panose="020B0604020202020204" pitchFamily="34" charset="0"/>
              <a:buChar char="•"/>
            </a:pPr>
            <a:r>
              <a:rPr lang="en-US" sz="2000" dirty="0">
                <a:solidFill>
                  <a:schemeClr val="accent6"/>
                </a:solidFill>
                <a:effectLst>
                  <a:outerShdw dist="25400" sx="1000" sy="1000" rotWithShape="0">
                    <a:srgbClr val="000000"/>
                  </a:outerShdw>
                </a:effectLst>
                <a:latin typeface="Avenir" panose="02000503020000020003" pitchFamily="2" charset="0"/>
              </a:rPr>
              <a:t>Booster sessions</a:t>
            </a:r>
          </a:p>
          <a:p>
            <a:pPr marL="457200" indent="-457200" algn="l">
              <a:buFont typeface="Arial" panose="020B0604020202020204" pitchFamily="34" charset="0"/>
              <a:buChar char="•"/>
            </a:pPr>
            <a:r>
              <a:rPr lang="en-US" sz="2000" dirty="0">
                <a:solidFill>
                  <a:schemeClr val="accent6"/>
                </a:solidFill>
                <a:effectLst>
                  <a:outerShdw dist="25400" sx="1000" sy="1000" rotWithShape="0">
                    <a:srgbClr val="000000"/>
                  </a:outerShdw>
                </a:effectLst>
                <a:latin typeface="Avenir" panose="02000503020000020003" pitchFamily="2" charset="0"/>
              </a:rPr>
              <a:t>Course Manual</a:t>
            </a:r>
          </a:p>
          <a:p>
            <a:pPr marL="457200" lvl="3" indent="-457200" algn="l">
              <a:buFont typeface="Arial" panose="020B0604020202020204" pitchFamily="34" charset="0"/>
              <a:buChar char="•"/>
            </a:pPr>
            <a:r>
              <a:rPr lang="en-US" sz="2000" dirty="0">
                <a:solidFill>
                  <a:schemeClr val="accent6"/>
                </a:solidFill>
                <a:effectLst>
                  <a:outerShdw dist="25400" sx="1000" sy="1000" rotWithShape="0">
                    <a:srgbClr val="000000"/>
                  </a:outerShdw>
                </a:effectLst>
                <a:latin typeface="Avenir" panose="02000503020000020003" pitchFamily="2" charset="0"/>
              </a:rPr>
              <a:t>Conceptual framework</a:t>
            </a:r>
          </a:p>
          <a:p>
            <a:pPr marL="457200" lvl="1" indent="-457200" algn="l">
              <a:buFont typeface="Arial" panose="020B0604020202020204" pitchFamily="34" charset="0"/>
              <a:buChar char="•"/>
            </a:pPr>
            <a:r>
              <a:rPr lang="en-US" sz="2000" dirty="0">
                <a:solidFill>
                  <a:schemeClr val="accent6"/>
                </a:solidFill>
                <a:effectLst>
                  <a:outerShdw dist="25400" sx="1000" sy="1000" rotWithShape="0">
                    <a:srgbClr val="000000"/>
                  </a:outerShdw>
                </a:effectLst>
                <a:latin typeface="Avenir" panose="02000503020000020003" pitchFamily="2" charset="0"/>
              </a:rPr>
              <a:t>Applied skills</a:t>
            </a:r>
          </a:p>
          <a:p>
            <a:pPr marL="457200" indent="-457200" algn="l">
              <a:buFont typeface="Arial" panose="020B0604020202020204" pitchFamily="34" charset="0"/>
              <a:buChar char="•"/>
            </a:pPr>
            <a:r>
              <a:rPr lang="en-US" sz="2000" dirty="0">
                <a:solidFill>
                  <a:schemeClr val="accent6"/>
                </a:solidFill>
                <a:effectLst>
                  <a:outerShdw dist="25400" sx="1000" sy="1000" rotWithShape="0">
                    <a:srgbClr val="000000"/>
                  </a:outerShdw>
                </a:effectLst>
                <a:latin typeface="Avenir" panose="02000503020000020003" pitchFamily="2" charset="0"/>
              </a:rPr>
              <a:t>Bespoke app</a:t>
            </a:r>
          </a:p>
        </p:txBody>
      </p:sp>
      <p:pic>
        <p:nvPicPr>
          <p:cNvPr id="14" name="Picture 13">
            <a:extLst>
              <a:ext uri="{FF2B5EF4-FFF2-40B4-BE49-F238E27FC236}">
                <a16:creationId xmlns:a16="http://schemas.microsoft.com/office/drawing/2014/main" id="{6C7238A2-9A1E-5CF2-366F-30B7C0DCA37F}"/>
              </a:ext>
            </a:extLst>
          </p:cNvPr>
          <p:cNvPicPr>
            <a:picLocks noChangeAspect="1"/>
          </p:cNvPicPr>
          <p:nvPr/>
        </p:nvPicPr>
        <p:blipFill>
          <a:blip r:embed="rId7"/>
          <a:stretch>
            <a:fillRect/>
          </a:stretch>
        </p:blipFill>
        <p:spPr>
          <a:xfrm>
            <a:off x="5342111" y="5583725"/>
            <a:ext cx="2235914" cy="3026664"/>
          </a:xfrm>
          <a:prstGeom prst="rect">
            <a:avLst/>
          </a:prstGeom>
        </p:spPr>
      </p:pic>
    </p:spTree>
    <p:extLst>
      <p:ext uri="{BB962C8B-B14F-4D97-AF65-F5344CB8AC3E}">
        <p14:creationId xmlns:p14="http://schemas.microsoft.com/office/powerpoint/2010/main" val="60414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E1E7C-5F3E-36EC-FD76-ACC7C754CA59}"/>
              </a:ext>
            </a:extLst>
          </p:cNvPr>
          <p:cNvSpPr>
            <a:spLocks noGrp="1"/>
          </p:cNvSpPr>
          <p:nvPr>
            <p:ph type="title"/>
          </p:nvPr>
        </p:nvSpPr>
        <p:spPr/>
        <p:txBody>
          <a:bodyPr>
            <a:normAutofit/>
          </a:bodyPr>
          <a:lstStyle/>
          <a:p>
            <a:r>
              <a:rPr lang="en-US" sz="5000" dirty="0">
                <a:latin typeface="Avenir Book" panose="02000503020000020003" pitchFamily="2" charset="0"/>
              </a:rPr>
              <a:t>Kolb’s Experiential Learning Cycle</a:t>
            </a:r>
          </a:p>
        </p:txBody>
      </p:sp>
      <p:sp>
        <p:nvSpPr>
          <p:cNvPr id="3" name="Content Placeholder 2">
            <a:extLst>
              <a:ext uri="{FF2B5EF4-FFF2-40B4-BE49-F238E27FC236}">
                <a16:creationId xmlns:a16="http://schemas.microsoft.com/office/drawing/2014/main" id="{667FE443-B6F8-FDC1-6CCF-C6E98DAE68E3}"/>
              </a:ext>
            </a:extLst>
          </p:cNvPr>
          <p:cNvSpPr>
            <a:spLocks noGrp="1"/>
          </p:cNvSpPr>
          <p:nvPr>
            <p:ph idx="1"/>
          </p:nvPr>
        </p:nvSpPr>
        <p:spPr>
          <a:xfrm>
            <a:off x="1236754" y="2096787"/>
            <a:ext cx="15297888" cy="5560026"/>
          </a:xfrm>
        </p:spPr>
        <p:txBody>
          <a:bodyPr/>
          <a:lstStyle/>
          <a:p>
            <a:r>
              <a:rPr lang="en-US" dirty="0">
                <a:latin typeface="Avenir Book" panose="02000503020000020003" pitchFamily="2" charset="0"/>
              </a:rPr>
              <a:t>Learning involves acquiring abstract concepts through new experiences and being able to flexibly apply them across a range of situations.</a:t>
            </a:r>
          </a:p>
          <a:p>
            <a:endParaRPr lang="en-US" dirty="0">
              <a:latin typeface="Avenir Book" panose="02000503020000020003" pitchFamily="2" charset="0"/>
            </a:endParaRPr>
          </a:p>
          <a:p>
            <a:pPr marL="0" indent="0">
              <a:buNone/>
            </a:pPr>
            <a:endParaRPr lang="en-US" dirty="0">
              <a:latin typeface="Avenir Book" panose="02000503020000020003" pitchFamily="2" charset="0"/>
            </a:endParaRPr>
          </a:p>
          <a:p>
            <a:endParaRPr lang="en-US" dirty="0">
              <a:latin typeface="Avenir Book" panose="02000503020000020003" pitchFamily="2" charset="0"/>
            </a:endParaRPr>
          </a:p>
          <a:p>
            <a:endParaRPr lang="en-US" dirty="0">
              <a:latin typeface="Avenir Book" panose="02000503020000020003" pitchFamily="2" charset="0"/>
            </a:endParaRPr>
          </a:p>
        </p:txBody>
      </p:sp>
      <p:sp>
        <p:nvSpPr>
          <p:cNvPr id="4" name="Support">
            <a:extLst>
              <a:ext uri="{FF2B5EF4-FFF2-40B4-BE49-F238E27FC236}">
                <a16:creationId xmlns:a16="http://schemas.microsoft.com/office/drawing/2014/main" id="{CC49BE81-D36F-EAB2-9867-5CA0BBDAB76A}"/>
              </a:ext>
            </a:extLst>
          </p:cNvPr>
          <p:cNvSpPr txBox="1"/>
          <p:nvPr/>
        </p:nvSpPr>
        <p:spPr>
          <a:xfrm>
            <a:off x="15311550" y="8353533"/>
            <a:ext cx="1223092"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rgbClr val="000000"/>
                </a:solidFill>
                <a:latin typeface="Avenir Book"/>
                <a:ea typeface="Avenir Book"/>
                <a:cs typeface="Avenir Book"/>
                <a:sym typeface="Avenir Book"/>
              </a:defRPr>
            </a:lvl1pPr>
          </a:lstStyle>
          <a:p>
            <a:r>
              <a:rPr lang="en-US" sz="1800" dirty="0">
                <a:effectLst>
                  <a:outerShdw dist="25400" sx="1000" sy="1000" rotWithShape="0">
                    <a:srgbClr val="000000"/>
                  </a:outerShdw>
                </a:effectLst>
                <a:latin typeface="Avenir Book" panose="02000503020000020003" pitchFamily="2" charset="0"/>
              </a:rPr>
              <a:t>Kolb, 1984</a:t>
            </a:r>
            <a:endParaRPr sz="1800" dirty="0">
              <a:effectLst>
                <a:outerShdw dist="25400" sx="1000" sy="1000" rotWithShape="0">
                  <a:srgbClr val="000000"/>
                </a:outerShdw>
              </a:effectLst>
              <a:latin typeface="Avenir Book" panose="02000503020000020003" pitchFamily="2" charset="0"/>
            </a:endParaRPr>
          </a:p>
        </p:txBody>
      </p:sp>
      <p:pic>
        <p:nvPicPr>
          <p:cNvPr id="6" name="Picture 5">
            <a:extLst>
              <a:ext uri="{FF2B5EF4-FFF2-40B4-BE49-F238E27FC236}">
                <a16:creationId xmlns:a16="http://schemas.microsoft.com/office/drawing/2014/main" id="{16EC5047-7542-58A7-6568-06FC204A03BF}"/>
              </a:ext>
            </a:extLst>
          </p:cNvPr>
          <p:cNvPicPr>
            <a:picLocks noChangeAspect="1"/>
          </p:cNvPicPr>
          <p:nvPr/>
        </p:nvPicPr>
        <p:blipFill rotWithShape="1">
          <a:blip r:embed="rId2"/>
          <a:srcRect t="1608" r="13264" b="3731"/>
          <a:stretch/>
        </p:blipFill>
        <p:spPr>
          <a:xfrm>
            <a:off x="4783931" y="3590692"/>
            <a:ext cx="6746430" cy="4951141"/>
          </a:xfrm>
          <a:prstGeom prst="rect">
            <a:avLst/>
          </a:prstGeom>
        </p:spPr>
      </p:pic>
    </p:spTree>
    <p:extLst>
      <p:ext uri="{BB962C8B-B14F-4D97-AF65-F5344CB8AC3E}">
        <p14:creationId xmlns:p14="http://schemas.microsoft.com/office/powerpoint/2010/main" val="388548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C538B3-F4E4-5147-AF91-50D0D3CEFB0B}"/>
              </a:ext>
            </a:extLst>
          </p:cNvPr>
          <p:cNvSpPr>
            <a:spLocks noGrp="1"/>
          </p:cNvSpPr>
          <p:nvPr>
            <p:ph type="title"/>
          </p:nvPr>
        </p:nvSpPr>
        <p:spPr>
          <a:xfrm>
            <a:off x="871724" y="1101264"/>
            <a:ext cx="15500003" cy="869617"/>
          </a:xfrm>
        </p:spPr>
        <p:txBody>
          <a:bodyPr wrap="square" anchor="b">
            <a:noAutofit/>
          </a:bodyPr>
          <a:lstStyle/>
          <a:p>
            <a:r>
              <a:rPr lang="en-US" sz="4000" dirty="0">
                <a:latin typeface="Avenir Book" panose="02000503020000020003" pitchFamily="2" charset="0"/>
              </a:rPr>
              <a:t>OUTLINE</a:t>
            </a:r>
          </a:p>
        </p:txBody>
      </p:sp>
      <p:graphicFrame>
        <p:nvGraphicFramePr>
          <p:cNvPr id="13" name="Content Placeholder 3">
            <a:extLst>
              <a:ext uri="{FF2B5EF4-FFF2-40B4-BE49-F238E27FC236}">
                <a16:creationId xmlns:a16="http://schemas.microsoft.com/office/drawing/2014/main" id="{B748313A-8AC0-5223-CD94-8F4929C9AE57}"/>
              </a:ext>
            </a:extLst>
          </p:cNvPr>
          <p:cNvGraphicFramePr>
            <a:graphicFrameLocks noGrp="1"/>
          </p:cNvGraphicFramePr>
          <p:nvPr>
            <p:ph idx="1"/>
            <p:extLst>
              <p:ext uri="{D42A27DB-BD31-4B8C-83A1-F6EECF244321}">
                <p14:modId xmlns:p14="http://schemas.microsoft.com/office/powerpoint/2010/main" val="636857523"/>
              </p:ext>
            </p:extLst>
          </p:nvPr>
        </p:nvGraphicFramePr>
        <p:xfrm>
          <a:off x="871724" y="2183365"/>
          <a:ext cx="15431895" cy="5560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8196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28AB8E-FF79-44DD-BA39-2B983C9889BC}"/>
              </a:ext>
            </a:extLst>
          </p:cNvPr>
          <p:cNvSpPr txBox="1"/>
          <p:nvPr/>
        </p:nvSpPr>
        <p:spPr>
          <a:xfrm>
            <a:off x="1398472" y="2852642"/>
            <a:ext cx="2818399" cy="523220"/>
          </a:xfrm>
          <a:prstGeom prst="rect">
            <a:avLst/>
          </a:prstGeom>
          <a:noFill/>
        </p:spPr>
        <p:txBody>
          <a:bodyPr wrap="none" rtlCol="0">
            <a:spAutoFit/>
          </a:bodyPr>
          <a:lstStyle/>
          <a:p>
            <a:pPr algn="ctr"/>
            <a:r>
              <a:rPr lang="en-US" sz="2800" dirty="0">
                <a:solidFill>
                  <a:schemeClr val="tx1"/>
                </a:solidFill>
                <a:effectLst>
                  <a:outerShdw dist="25400" sx="1000" sy="1000" rotWithShape="0">
                    <a:srgbClr val="000000"/>
                  </a:outerShdw>
                </a:effectLst>
                <a:latin typeface="Avenir" panose="02000503020000020003" pitchFamily="2" charset="0"/>
              </a:rPr>
              <a:t>Daily meditation</a:t>
            </a:r>
          </a:p>
        </p:txBody>
      </p:sp>
      <p:cxnSp>
        <p:nvCxnSpPr>
          <p:cNvPr id="7" name="Straight Arrow Connector 6">
            <a:extLst>
              <a:ext uri="{FF2B5EF4-FFF2-40B4-BE49-F238E27FC236}">
                <a16:creationId xmlns:a16="http://schemas.microsoft.com/office/drawing/2014/main" id="{EA1EDFED-3A85-4349-951B-0BF341FDCD84}"/>
              </a:ext>
            </a:extLst>
          </p:cNvPr>
          <p:cNvCxnSpPr/>
          <p:nvPr/>
        </p:nvCxnSpPr>
        <p:spPr>
          <a:xfrm>
            <a:off x="2669212" y="3535625"/>
            <a:ext cx="0" cy="787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07B363D-BDD9-4C0C-BB85-FE3A7050DB0E}"/>
              </a:ext>
            </a:extLst>
          </p:cNvPr>
          <p:cNvSpPr txBox="1"/>
          <p:nvPr/>
        </p:nvSpPr>
        <p:spPr>
          <a:xfrm>
            <a:off x="1632813" y="4389359"/>
            <a:ext cx="1976823" cy="1815882"/>
          </a:xfrm>
          <a:prstGeom prst="rect">
            <a:avLst/>
          </a:prstGeom>
          <a:noFill/>
        </p:spPr>
        <p:txBody>
          <a:bodyPr wrap="none" rtlCol="0">
            <a:spAutoFit/>
          </a:bodyPr>
          <a:lstStyle/>
          <a:p>
            <a:pPr algn="ctr"/>
            <a:r>
              <a:rPr lang="en-US" sz="2800" dirty="0">
                <a:solidFill>
                  <a:schemeClr val="tx1"/>
                </a:solidFill>
                <a:effectLst>
                  <a:outerShdw dist="25400" sx="1000" sy="1000" rotWithShape="0">
                    <a:srgbClr val="000000"/>
                  </a:outerShdw>
                </a:effectLst>
                <a:latin typeface="Avenir" panose="02000503020000020003" pitchFamily="2" charset="0"/>
              </a:rPr>
              <a:t>Impatience</a:t>
            </a:r>
          </a:p>
          <a:p>
            <a:pPr algn="ctr"/>
            <a:r>
              <a:rPr lang="en-US" sz="2800" dirty="0">
                <a:solidFill>
                  <a:schemeClr val="tx1"/>
                </a:solidFill>
                <a:effectLst>
                  <a:outerShdw dist="25400" sx="1000" sy="1000" rotWithShape="0">
                    <a:srgbClr val="000000"/>
                  </a:outerShdw>
                </a:effectLst>
                <a:latin typeface="Avenir" panose="02000503020000020003" pitchFamily="2" charset="0"/>
              </a:rPr>
              <a:t>Frustration</a:t>
            </a:r>
          </a:p>
          <a:p>
            <a:pPr algn="ctr"/>
            <a:r>
              <a:rPr lang="en-US" sz="2800" dirty="0">
                <a:solidFill>
                  <a:schemeClr val="tx1"/>
                </a:solidFill>
                <a:effectLst>
                  <a:outerShdw dist="25400" sx="1000" sy="1000" rotWithShape="0">
                    <a:srgbClr val="000000"/>
                  </a:outerShdw>
                </a:effectLst>
                <a:latin typeface="Avenir" panose="02000503020000020003" pitchFamily="2" charset="0"/>
              </a:rPr>
              <a:t>Intolerance</a:t>
            </a:r>
          </a:p>
          <a:p>
            <a:pPr algn="ctr"/>
            <a:r>
              <a:rPr lang="en-US" sz="2800" dirty="0">
                <a:solidFill>
                  <a:schemeClr val="tx1"/>
                </a:solidFill>
                <a:effectLst>
                  <a:outerShdw dist="25400" sx="1000" sy="1000" rotWithShape="0">
                    <a:srgbClr val="000000"/>
                  </a:outerShdw>
                </a:effectLst>
                <a:latin typeface="Avenir" panose="02000503020000020003" pitchFamily="2" charset="0"/>
              </a:rPr>
              <a:t>Anxiety</a:t>
            </a:r>
          </a:p>
        </p:txBody>
      </p:sp>
      <p:cxnSp>
        <p:nvCxnSpPr>
          <p:cNvPr id="5" name="Straight Arrow Connector 4">
            <a:extLst>
              <a:ext uri="{FF2B5EF4-FFF2-40B4-BE49-F238E27FC236}">
                <a16:creationId xmlns:a16="http://schemas.microsoft.com/office/drawing/2014/main" id="{95FC4AF3-3F58-4AC8-B553-3366125009A9}"/>
              </a:ext>
            </a:extLst>
          </p:cNvPr>
          <p:cNvCxnSpPr/>
          <p:nvPr/>
        </p:nvCxnSpPr>
        <p:spPr>
          <a:xfrm flipH="1">
            <a:off x="2609815" y="6575619"/>
            <a:ext cx="11408" cy="1152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4017DE-9CC2-4A79-9A2F-D3372DE471DC}"/>
              </a:ext>
            </a:extLst>
          </p:cNvPr>
          <p:cNvSpPr txBox="1"/>
          <p:nvPr/>
        </p:nvSpPr>
        <p:spPr>
          <a:xfrm>
            <a:off x="1805161" y="7812969"/>
            <a:ext cx="2225288" cy="523220"/>
          </a:xfrm>
          <a:prstGeom prst="rect">
            <a:avLst/>
          </a:prstGeom>
          <a:noFill/>
        </p:spPr>
        <p:txBody>
          <a:bodyPr wrap="none" rtlCol="0">
            <a:spAutoFit/>
          </a:bodyPr>
          <a:lstStyle/>
          <a:p>
            <a:r>
              <a:rPr lang="en-US" sz="2800" dirty="0">
                <a:solidFill>
                  <a:schemeClr val="tx1"/>
                </a:solidFill>
                <a:effectLst>
                  <a:outerShdw dist="25400" sx="1000" sy="1000" rotWithShape="0">
                    <a:srgbClr val="000000"/>
                  </a:outerShdw>
                </a:effectLst>
                <a:latin typeface="Avenir" panose="02000503020000020003" pitchFamily="2" charset="0"/>
              </a:rPr>
              <a:t>Less reactive</a:t>
            </a:r>
          </a:p>
        </p:txBody>
      </p:sp>
      <p:sp>
        <p:nvSpPr>
          <p:cNvPr id="8" name="TextBox 7">
            <a:extLst>
              <a:ext uri="{FF2B5EF4-FFF2-40B4-BE49-F238E27FC236}">
                <a16:creationId xmlns:a16="http://schemas.microsoft.com/office/drawing/2014/main" id="{68FEEBB2-DB43-4888-8C25-1D22ADE5FA42}"/>
              </a:ext>
            </a:extLst>
          </p:cNvPr>
          <p:cNvSpPr txBox="1"/>
          <p:nvPr/>
        </p:nvSpPr>
        <p:spPr>
          <a:xfrm>
            <a:off x="4624043" y="2175720"/>
            <a:ext cx="4679486" cy="523220"/>
          </a:xfrm>
          <a:prstGeom prst="rect">
            <a:avLst/>
          </a:prstGeom>
          <a:noFill/>
        </p:spPr>
        <p:txBody>
          <a:bodyPr wrap="none" rtlCol="0">
            <a:spAutoFit/>
          </a:bodyPr>
          <a:lstStyle/>
          <a:p>
            <a:r>
              <a:rPr lang="en-US" sz="2800" dirty="0">
                <a:solidFill>
                  <a:schemeClr val="tx1"/>
                </a:solidFill>
                <a:effectLst>
                  <a:outerShdw dist="25400" sx="1000" sy="1000" rotWithShape="0">
                    <a:srgbClr val="000000"/>
                  </a:outerShdw>
                </a:effectLst>
                <a:latin typeface="Avenir" panose="02000503020000020003" pitchFamily="2" charset="0"/>
              </a:rPr>
              <a:t>Appreciations and gratitude</a:t>
            </a:r>
          </a:p>
        </p:txBody>
      </p:sp>
      <p:cxnSp>
        <p:nvCxnSpPr>
          <p:cNvPr id="10" name="Straight Arrow Connector 9">
            <a:extLst>
              <a:ext uri="{FF2B5EF4-FFF2-40B4-BE49-F238E27FC236}">
                <a16:creationId xmlns:a16="http://schemas.microsoft.com/office/drawing/2014/main" id="{DECBEAC8-0B63-48F7-BB0B-BF757CFD6260}"/>
              </a:ext>
            </a:extLst>
          </p:cNvPr>
          <p:cNvCxnSpPr/>
          <p:nvPr/>
        </p:nvCxnSpPr>
        <p:spPr>
          <a:xfrm>
            <a:off x="6656958" y="2795750"/>
            <a:ext cx="0" cy="962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5D15156-05E7-4374-9C87-170614F8732E}"/>
              </a:ext>
            </a:extLst>
          </p:cNvPr>
          <p:cNvSpPr txBox="1"/>
          <p:nvPr/>
        </p:nvSpPr>
        <p:spPr>
          <a:xfrm>
            <a:off x="4840941" y="3919087"/>
            <a:ext cx="3833101" cy="523220"/>
          </a:xfrm>
          <a:prstGeom prst="rect">
            <a:avLst/>
          </a:prstGeom>
          <a:noFill/>
        </p:spPr>
        <p:txBody>
          <a:bodyPr wrap="none" rtlCol="0">
            <a:spAutoFit/>
          </a:bodyPr>
          <a:lstStyle/>
          <a:p>
            <a:pPr algn="ctr"/>
            <a:r>
              <a:rPr lang="en-US" sz="2800" dirty="0">
                <a:solidFill>
                  <a:schemeClr val="tx1"/>
                </a:solidFill>
                <a:effectLst>
                  <a:outerShdw dist="25400" sx="1000" sy="1000" rotWithShape="0">
                    <a:srgbClr val="000000"/>
                  </a:outerShdw>
                </a:effectLst>
                <a:latin typeface="Avenir" panose="02000503020000020003" pitchFamily="2" charset="0"/>
              </a:rPr>
              <a:t>Focus on what we love</a:t>
            </a:r>
          </a:p>
        </p:txBody>
      </p:sp>
      <p:cxnSp>
        <p:nvCxnSpPr>
          <p:cNvPr id="13" name="Straight Arrow Connector 12">
            <a:extLst>
              <a:ext uri="{FF2B5EF4-FFF2-40B4-BE49-F238E27FC236}">
                <a16:creationId xmlns:a16="http://schemas.microsoft.com/office/drawing/2014/main" id="{1B829F65-EC56-4627-84E9-45A1ADEE63DE}"/>
              </a:ext>
            </a:extLst>
          </p:cNvPr>
          <p:cNvCxnSpPr/>
          <p:nvPr/>
        </p:nvCxnSpPr>
        <p:spPr>
          <a:xfrm>
            <a:off x="6656958" y="4820602"/>
            <a:ext cx="0" cy="1207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651257A-7A25-43ED-BC16-FEA20023AE5D}"/>
              </a:ext>
            </a:extLst>
          </p:cNvPr>
          <p:cNvSpPr txBox="1"/>
          <p:nvPr/>
        </p:nvSpPr>
        <p:spPr>
          <a:xfrm>
            <a:off x="4880195" y="6254260"/>
            <a:ext cx="3730508" cy="954107"/>
          </a:xfrm>
          <a:prstGeom prst="rect">
            <a:avLst/>
          </a:prstGeom>
          <a:noFill/>
        </p:spPr>
        <p:txBody>
          <a:bodyPr wrap="none" rtlCol="0">
            <a:spAutoFit/>
          </a:bodyPr>
          <a:lstStyle/>
          <a:p>
            <a:pPr algn="ctr"/>
            <a:r>
              <a:rPr lang="en-US" sz="2800" dirty="0">
                <a:solidFill>
                  <a:schemeClr val="tx1"/>
                </a:solidFill>
                <a:effectLst>
                  <a:outerShdw dist="25400" sx="1000" sy="1000" rotWithShape="0">
                    <a:srgbClr val="000000"/>
                  </a:outerShdw>
                </a:effectLst>
                <a:latin typeface="Avenir" panose="02000503020000020003" pitchFamily="2" charset="0"/>
              </a:rPr>
              <a:t>Increased productivity</a:t>
            </a:r>
          </a:p>
          <a:p>
            <a:pPr algn="ctr"/>
            <a:r>
              <a:rPr lang="en-US" sz="2800" dirty="0">
                <a:solidFill>
                  <a:schemeClr val="tx1"/>
                </a:solidFill>
                <a:effectLst>
                  <a:outerShdw dist="25400" sx="1000" sy="1000" rotWithShape="0">
                    <a:srgbClr val="000000"/>
                  </a:outerShdw>
                </a:effectLst>
                <a:latin typeface="Avenir" panose="02000503020000020003" pitchFamily="2" charset="0"/>
              </a:rPr>
              <a:t> Job satisfaction</a:t>
            </a:r>
          </a:p>
        </p:txBody>
      </p:sp>
      <p:sp>
        <p:nvSpPr>
          <p:cNvPr id="15" name="TextBox 14">
            <a:extLst>
              <a:ext uri="{FF2B5EF4-FFF2-40B4-BE49-F238E27FC236}">
                <a16:creationId xmlns:a16="http://schemas.microsoft.com/office/drawing/2014/main" id="{1CB1F934-76F1-4ADC-986D-90F8F14ABB3E}"/>
              </a:ext>
            </a:extLst>
          </p:cNvPr>
          <p:cNvSpPr txBox="1"/>
          <p:nvPr/>
        </p:nvSpPr>
        <p:spPr>
          <a:xfrm>
            <a:off x="1844269" y="739345"/>
            <a:ext cx="11731097" cy="861774"/>
          </a:xfrm>
          <a:prstGeom prst="rect">
            <a:avLst/>
          </a:prstGeom>
          <a:noFill/>
        </p:spPr>
        <p:txBody>
          <a:bodyPr wrap="none" rtlCol="0">
            <a:spAutoFit/>
          </a:bodyPr>
          <a:lstStyle/>
          <a:p>
            <a:r>
              <a:rPr lang="en-US" sz="5000" dirty="0">
                <a:solidFill>
                  <a:schemeClr val="tx1"/>
                </a:solidFill>
                <a:effectLst>
                  <a:outerShdw dist="25400" sx="1000" sy="1000" rotWithShape="0">
                    <a:srgbClr val="000000"/>
                  </a:outerShdw>
                </a:effectLst>
                <a:latin typeface="Avenir" panose="02000503020000020003" pitchFamily="2" charset="0"/>
              </a:rPr>
              <a:t>How Do Surgeons Practice Mindfulness?</a:t>
            </a:r>
          </a:p>
        </p:txBody>
      </p:sp>
      <p:sp>
        <p:nvSpPr>
          <p:cNvPr id="3" name="TextBox 2">
            <a:extLst>
              <a:ext uri="{FF2B5EF4-FFF2-40B4-BE49-F238E27FC236}">
                <a16:creationId xmlns:a16="http://schemas.microsoft.com/office/drawing/2014/main" id="{FCB78992-D9B1-4BDE-B13A-ACAF0AF6ED7F}"/>
              </a:ext>
            </a:extLst>
          </p:cNvPr>
          <p:cNvSpPr txBox="1"/>
          <p:nvPr/>
        </p:nvSpPr>
        <p:spPr>
          <a:xfrm>
            <a:off x="9977838" y="3165011"/>
            <a:ext cx="2073003" cy="954107"/>
          </a:xfrm>
          <a:prstGeom prst="rect">
            <a:avLst/>
          </a:prstGeom>
          <a:noFill/>
        </p:spPr>
        <p:txBody>
          <a:bodyPr wrap="none" rtlCol="0">
            <a:spAutoFit/>
          </a:bodyPr>
          <a:lstStyle/>
          <a:p>
            <a:pPr algn="ctr"/>
            <a:r>
              <a:rPr lang="en-US" sz="2800" dirty="0">
                <a:solidFill>
                  <a:schemeClr val="tx1"/>
                </a:solidFill>
                <a:effectLst>
                  <a:outerShdw dist="25400" sx="1000" sy="1000" rotWithShape="0">
                    <a:srgbClr val="000000"/>
                  </a:outerShdw>
                </a:effectLst>
                <a:latin typeface="Avenir" panose="02000503020000020003" pitchFamily="2" charset="0"/>
              </a:rPr>
              <a:t>Transition</a:t>
            </a:r>
          </a:p>
          <a:p>
            <a:pPr algn="ctr"/>
            <a:r>
              <a:rPr lang="en-US" sz="2800" dirty="0">
                <a:solidFill>
                  <a:schemeClr val="tx1"/>
                </a:solidFill>
                <a:effectLst>
                  <a:outerShdw dist="25400" sx="1000" sy="1000" rotWithShape="0">
                    <a:srgbClr val="000000"/>
                  </a:outerShdw>
                </a:effectLst>
                <a:latin typeface="Avenir" panose="02000503020000020003" pitchFamily="2" charset="0"/>
              </a:rPr>
              <a:t>meditations</a:t>
            </a:r>
          </a:p>
        </p:txBody>
      </p:sp>
      <p:sp>
        <p:nvSpPr>
          <p:cNvPr id="19" name="TextBox 18">
            <a:extLst>
              <a:ext uri="{FF2B5EF4-FFF2-40B4-BE49-F238E27FC236}">
                <a16:creationId xmlns:a16="http://schemas.microsoft.com/office/drawing/2014/main" id="{62ED3F68-2390-4A05-8714-C480DDC90E7B}"/>
              </a:ext>
            </a:extLst>
          </p:cNvPr>
          <p:cNvSpPr txBox="1"/>
          <p:nvPr/>
        </p:nvSpPr>
        <p:spPr>
          <a:xfrm>
            <a:off x="9689878" y="7798037"/>
            <a:ext cx="2512226" cy="954107"/>
          </a:xfrm>
          <a:prstGeom prst="rect">
            <a:avLst/>
          </a:prstGeom>
          <a:noFill/>
        </p:spPr>
        <p:txBody>
          <a:bodyPr wrap="none" rtlCol="0">
            <a:spAutoFit/>
          </a:bodyPr>
          <a:lstStyle/>
          <a:p>
            <a:r>
              <a:rPr lang="en-US" sz="2800" dirty="0">
                <a:solidFill>
                  <a:schemeClr val="tx1"/>
                </a:solidFill>
                <a:effectLst>
                  <a:outerShdw dist="25400" sx="1000" sy="1000" rotWithShape="0">
                    <a:srgbClr val="000000"/>
                  </a:outerShdw>
                </a:effectLst>
                <a:latin typeface="Avenir" panose="02000503020000020003" pitchFamily="2" charset="0"/>
              </a:rPr>
              <a:t>Richer time off</a:t>
            </a:r>
          </a:p>
          <a:p>
            <a:endParaRPr lang="en-US" sz="2800" dirty="0">
              <a:solidFill>
                <a:schemeClr val="tx1"/>
              </a:solidFill>
              <a:effectLst>
                <a:outerShdw dist="25400" sx="1000" sy="1000" rotWithShape="0">
                  <a:srgbClr val="000000"/>
                </a:outerShdw>
              </a:effectLst>
              <a:latin typeface="Avenir" panose="02000503020000020003" pitchFamily="2" charset="0"/>
            </a:endParaRPr>
          </a:p>
        </p:txBody>
      </p:sp>
      <p:sp>
        <p:nvSpPr>
          <p:cNvPr id="20" name="TextBox 19">
            <a:extLst>
              <a:ext uri="{FF2B5EF4-FFF2-40B4-BE49-F238E27FC236}">
                <a16:creationId xmlns:a16="http://schemas.microsoft.com/office/drawing/2014/main" id="{750400FB-5FB2-4FBF-995C-54EA2436FC6E}"/>
              </a:ext>
            </a:extLst>
          </p:cNvPr>
          <p:cNvSpPr txBox="1"/>
          <p:nvPr/>
        </p:nvSpPr>
        <p:spPr>
          <a:xfrm>
            <a:off x="13327030" y="2212113"/>
            <a:ext cx="3305713" cy="523220"/>
          </a:xfrm>
          <a:prstGeom prst="rect">
            <a:avLst/>
          </a:prstGeom>
          <a:noFill/>
        </p:spPr>
        <p:txBody>
          <a:bodyPr wrap="none" rtlCol="0">
            <a:spAutoFit/>
          </a:bodyPr>
          <a:lstStyle/>
          <a:p>
            <a:r>
              <a:rPr lang="en-US" sz="2800" dirty="0">
                <a:solidFill>
                  <a:schemeClr val="tx1"/>
                </a:solidFill>
                <a:effectLst>
                  <a:outerShdw dist="25400" sx="1000" sy="1000" rotWithShape="0">
                    <a:srgbClr val="000000"/>
                  </a:outerShdw>
                </a:effectLst>
                <a:latin typeface="Avenir" panose="02000503020000020003" pitchFamily="2" charset="0"/>
              </a:rPr>
              <a:t>Thought re-framing</a:t>
            </a:r>
          </a:p>
        </p:txBody>
      </p:sp>
      <p:cxnSp>
        <p:nvCxnSpPr>
          <p:cNvPr id="22" name="Straight Arrow Connector 21">
            <a:extLst>
              <a:ext uri="{FF2B5EF4-FFF2-40B4-BE49-F238E27FC236}">
                <a16:creationId xmlns:a16="http://schemas.microsoft.com/office/drawing/2014/main" id="{5A81CA66-93CD-41C0-8454-709CD0B4A32B}"/>
              </a:ext>
            </a:extLst>
          </p:cNvPr>
          <p:cNvCxnSpPr/>
          <p:nvPr/>
        </p:nvCxnSpPr>
        <p:spPr>
          <a:xfrm>
            <a:off x="11007244" y="6370857"/>
            <a:ext cx="0" cy="14271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83D2987-5047-478D-927F-B439C97194B7}"/>
              </a:ext>
            </a:extLst>
          </p:cNvPr>
          <p:cNvSpPr txBox="1"/>
          <p:nvPr/>
        </p:nvSpPr>
        <p:spPr>
          <a:xfrm>
            <a:off x="13725839" y="4593558"/>
            <a:ext cx="2569934" cy="523220"/>
          </a:xfrm>
          <a:prstGeom prst="rect">
            <a:avLst/>
          </a:prstGeom>
          <a:noFill/>
        </p:spPr>
        <p:txBody>
          <a:bodyPr wrap="none" rtlCol="0">
            <a:spAutoFit/>
          </a:bodyPr>
          <a:lstStyle/>
          <a:p>
            <a:r>
              <a:rPr lang="en-US" sz="2800" dirty="0">
                <a:solidFill>
                  <a:schemeClr val="tx1"/>
                </a:solidFill>
                <a:effectLst>
                  <a:outerShdw dist="25400" sx="1000" sy="1000" rotWithShape="0">
                    <a:srgbClr val="000000"/>
                  </a:outerShdw>
                </a:effectLst>
                <a:latin typeface="Avenir" panose="02000503020000020003" pitchFamily="2" charset="0"/>
              </a:rPr>
              <a:t>Negativity bias</a:t>
            </a:r>
          </a:p>
        </p:txBody>
      </p:sp>
      <p:sp>
        <p:nvSpPr>
          <p:cNvPr id="21" name="Rectangle 20">
            <a:extLst>
              <a:ext uri="{FF2B5EF4-FFF2-40B4-BE49-F238E27FC236}">
                <a16:creationId xmlns:a16="http://schemas.microsoft.com/office/drawing/2014/main" id="{D69DF1A7-5258-9B4F-8F93-AB8C688E61AA}"/>
              </a:ext>
            </a:extLst>
          </p:cNvPr>
          <p:cNvSpPr/>
          <p:nvPr/>
        </p:nvSpPr>
        <p:spPr>
          <a:xfrm>
            <a:off x="9577748" y="5671883"/>
            <a:ext cx="3562194" cy="523220"/>
          </a:xfrm>
          <a:prstGeom prst="rect">
            <a:avLst/>
          </a:prstGeom>
        </p:spPr>
        <p:txBody>
          <a:bodyPr wrap="none">
            <a:spAutoFit/>
          </a:bodyPr>
          <a:lstStyle/>
          <a:p>
            <a:r>
              <a:rPr lang="en-US" sz="2800" dirty="0">
                <a:solidFill>
                  <a:schemeClr val="tx1"/>
                </a:solidFill>
                <a:effectLst>
                  <a:outerShdw dist="25400" sx="1000" sy="1000" rotWithShape="0">
                    <a:srgbClr val="000000"/>
                  </a:outerShdw>
                </a:effectLst>
                <a:latin typeface="Avenir" panose="02000503020000020003" pitchFamily="2" charset="0"/>
              </a:rPr>
              <a:t>Leaving work at work</a:t>
            </a:r>
          </a:p>
        </p:txBody>
      </p:sp>
      <p:cxnSp>
        <p:nvCxnSpPr>
          <p:cNvPr id="24" name="Straight Arrow Connector 23">
            <a:extLst>
              <a:ext uri="{FF2B5EF4-FFF2-40B4-BE49-F238E27FC236}">
                <a16:creationId xmlns:a16="http://schemas.microsoft.com/office/drawing/2014/main" id="{3754B391-A599-154E-B988-9E73F43C137C}"/>
              </a:ext>
            </a:extLst>
          </p:cNvPr>
          <p:cNvCxnSpPr/>
          <p:nvPr/>
        </p:nvCxnSpPr>
        <p:spPr>
          <a:xfrm>
            <a:off x="11014338" y="4390647"/>
            <a:ext cx="0" cy="1207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B03EBC3-A68B-E949-9121-C8EADBB79795}"/>
              </a:ext>
            </a:extLst>
          </p:cNvPr>
          <p:cNvCxnSpPr>
            <a:cxnSpLocks/>
          </p:cNvCxnSpPr>
          <p:nvPr/>
        </p:nvCxnSpPr>
        <p:spPr>
          <a:xfrm>
            <a:off x="14771089" y="2912477"/>
            <a:ext cx="0" cy="10066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5DD3ED7-C957-7844-B518-BFB76C986E5F}"/>
              </a:ext>
            </a:extLst>
          </p:cNvPr>
          <p:cNvCxnSpPr>
            <a:cxnSpLocks/>
          </p:cNvCxnSpPr>
          <p:nvPr/>
        </p:nvCxnSpPr>
        <p:spPr>
          <a:xfrm>
            <a:off x="14771089" y="5155763"/>
            <a:ext cx="0" cy="14768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CBC37C0-5972-714D-8FFB-7249B404A1E1}"/>
              </a:ext>
            </a:extLst>
          </p:cNvPr>
          <p:cNvSpPr txBox="1"/>
          <p:nvPr/>
        </p:nvSpPr>
        <p:spPr>
          <a:xfrm>
            <a:off x="13556405" y="6632645"/>
            <a:ext cx="2892138" cy="954107"/>
          </a:xfrm>
          <a:prstGeom prst="rect">
            <a:avLst/>
          </a:prstGeom>
          <a:noFill/>
        </p:spPr>
        <p:txBody>
          <a:bodyPr wrap="none" rtlCol="0">
            <a:spAutoFit/>
          </a:bodyPr>
          <a:lstStyle/>
          <a:p>
            <a:pPr algn="ctr"/>
            <a:r>
              <a:rPr lang="en-US" sz="2800" dirty="0">
                <a:solidFill>
                  <a:schemeClr val="tx1"/>
                </a:solidFill>
                <a:effectLst>
                  <a:outerShdw dist="25400" sx="1000" sy="1000" rotWithShape="0">
                    <a:srgbClr val="000000"/>
                  </a:outerShdw>
                </a:effectLst>
                <a:latin typeface="Avenir" panose="02000503020000020003" pitchFamily="2" charset="0"/>
              </a:rPr>
              <a:t>New approaches</a:t>
            </a:r>
          </a:p>
          <a:p>
            <a:pPr algn="ctr"/>
            <a:r>
              <a:rPr lang="en-US" sz="2800" dirty="0">
                <a:solidFill>
                  <a:schemeClr val="tx1"/>
                </a:solidFill>
                <a:effectLst>
                  <a:outerShdw dist="25400" sx="1000" sy="1000" rotWithShape="0">
                    <a:srgbClr val="000000"/>
                  </a:outerShdw>
                </a:effectLst>
                <a:latin typeface="Avenir" panose="02000503020000020003" pitchFamily="2" charset="0"/>
              </a:rPr>
              <a:t>to old problems</a:t>
            </a:r>
          </a:p>
        </p:txBody>
      </p:sp>
      <p:sp>
        <p:nvSpPr>
          <p:cNvPr id="12" name="TextBox 11">
            <a:extLst>
              <a:ext uri="{FF2B5EF4-FFF2-40B4-BE49-F238E27FC236}">
                <a16:creationId xmlns:a16="http://schemas.microsoft.com/office/drawing/2014/main" id="{FFE2E4A8-BBCE-33B1-F5E6-30A50BE12C07}"/>
              </a:ext>
            </a:extLst>
          </p:cNvPr>
          <p:cNvSpPr txBox="1"/>
          <p:nvPr/>
        </p:nvSpPr>
        <p:spPr>
          <a:xfrm>
            <a:off x="13708209" y="4070337"/>
            <a:ext cx="2605201" cy="523220"/>
          </a:xfrm>
          <a:prstGeom prst="rect">
            <a:avLst/>
          </a:prstGeom>
          <a:noFill/>
        </p:spPr>
        <p:txBody>
          <a:bodyPr wrap="none" rtlCol="0">
            <a:spAutoFit/>
          </a:bodyPr>
          <a:lstStyle/>
          <a:p>
            <a:r>
              <a:rPr lang="en-US" sz="2800" dirty="0">
                <a:solidFill>
                  <a:schemeClr val="tx1"/>
                </a:solidFill>
                <a:effectLst>
                  <a:outerShdw dist="25400" sx="1000" sy="1000" rotWithShape="0">
                    <a:srgbClr val="000000"/>
                  </a:outerShdw>
                </a:effectLst>
                <a:latin typeface="Avenir" panose="02000503020000020003" pitchFamily="2" charset="0"/>
              </a:rPr>
              <a:t>Demoralization</a:t>
            </a:r>
          </a:p>
        </p:txBody>
      </p:sp>
    </p:spTree>
    <p:extLst>
      <p:ext uri="{BB962C8B-B14F-4D97-AF65-F5344CB8AC3E}">
        <p14:creationId xmlns:p14="http://schemas.microsoft.com/office/powerpoint/2010/main" val="39232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1000"/>
                                        <p:tgtEl>
                                          <p:spTgt spid="3"/>
                                        </p:tgtEl>
                                      </p:cBhvr>
                                    </p:animEffect>
                                    <p:anim calcmode="lin" valueType="num">
                                      <p:cBhvr>
                                        <p:cTn id="65" dur="1000" fill="hold"/>
                                        <p:tgtEl>
                                          <p:spTgt spid="3"/>
                                        </p:tgtEl>
                                        <p:attrNameLst>
                                          <p:attrName>ppt_x</p:attrName>
                                        </p:attrNameLst>
                                      </p:cBhvr>
                                      <p:tavLst>
                                        <p:tav tm="0">
                                          <p:val>
                                            <p:strVal val="#ppt_x"/>
                                          </p:val>
                                        </p:tav>
                                        <p:tav tm="100000">
                                          <p:val>
                                            <p:strVal val="#ppt_x"/>
                                          </p:val>
                                        </p:tav>
                                      </p:tavLst>
                                    </p:anim>
                                    <p:anim calcmode="lin" valueType="num">
                                      <p:cBhvr>
                                        <p:cTn id="6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anim calcmode="lin" valueType="num">
                                      <p:cBhvr>
                                        <p:cTn id="72" dur="1000" fill="hold"/>
                                        <p:tgtEl>
                                          <p:spTgt spid="24"/>
                                        </p:tgtEl>
                                        <p:attrNameLst>
                                          <p:attrName>ppt_x</p:attrName>
                                        </p:attrNameLst>
                                      </p:cBhvr>
                                      <p:tavLst>
                                        <p:tav tm="0">
                                          <p:val>
                                            <p:strVal val="#ppt_x"/>
                                          </p:val>
                                        </p:tav>
                                        <p:tav tm="100000">
                                          <p:val>
                                            <p:strVal val="#ppt_x"/>
                                          </p:val>
                                        </p:tav>
                                      </p:tavLst>
                                    </p:anim>
                                    <p:anim calcmode="lin" valueType="num">
                                      <p:cBhvr>
                                        <p:cTn id="7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childTnLst>
                                </p:cTn>
                              </p:par>
                              <p:par>
                                <p:cTn id="78" presetID="42" presetClass="entr" presetSubtype="0" fill="hold"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anim calcmode="lin" valueType="num">
                                      <p:cBhvr>
                                        <p:cTn id="81" dur="1000" fill="hold"/>
                                        <p:tgtEl>
                                          <p:spTgt spid="22"/>
                                        </p:tgtEl>
                                        <p:attrNameLst>
                                          <p:attrName>ppt_x</p:attrName>
                                        </p:attrNameLst>
                                      </p:cBhvr>
                                      <p:tavLst>
                                        <p:tav tm="0">
                                          <p:val>
                                            <p:strVal val="#ppt_x"/>
                                          </p:val>
                                        </p:tav>
                                        <p:tav tm="100000">
                                          <p:val>
                                            <p:strVal val="#ppt_x"/>
                                          </p:val>
                                        </p:tav>
                                      </p:tavLst>
                                    </p:anim>
                                    <p:anim calcmode="lin" valueType="num">
                                      <p:cBhvr>
                                        <p:cTn id="82" dur="1000" fill="hold"/>
                                        <p:tgtEl>
                                          <p:spTgt spid="22"/>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anim calcmode="lin" valueType="num">
                                      <p:cBhvr>
                                        <p:cTn id="86" dur="1000" fill="hold"/>
                                        <p:tgtEl>
                                          <p:spTgt spid="19"/>
                                        </p:tgtEl>
                                        <p:attrNameLst>
                                          <p:attrName>ppt_x</p:attrName>
                                        </p:attrNameLst>
                                      </p:cBhvr>
                                      <p:tavLst>
                                        <p:tav tm="0">
                                          <p:val>
                                            <p:strVal val="#ppt_x"/>
                                          </p:val>
                                        </p:tav>
                                        <p:tav tm="100000">
                                          <p:val>
                                            <p:strVal val="#ppt_x"/>
                                          </p:val>
                                        </p:tav>
                                      </p:tavLst>
                                    </p:anim>
                                    <p:anim calcmode="lin" valueType="num">
                                      <p:cBhvr>
                                        <p:cTn id="8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1000"/>
                                        <p:tgtEl>
                                          <p:spTgt spid="20"/>
                                        </p:tgtEl>
                                      </p:cBhvr>
                                    </p:animEffect>
                                    <p:anim calcmode="lin" valueType="num">
                                      <p:cBhvr>
                                        <p:cTn id="93" dur="1000" fill="hold"/>
                                        <p:tgtEl>
                                          <p:spTgt spid="20"/>
                                        </p:tgtEl>
                                        <p:attrNameLst>
                                          <p:attrName>ppt_x</p:attrName>
                                        </p:attrNameLst>
                                      </p:cBhvr>
                                      <p:tavLst>
                                        <p:tav tm="0">
                                          <p:val>
                                            <p:strVal val="#ppt_x"/>
                                          </p:val>
                                        </p:tav>
                                        <p:tav tm="100000">
                                          <p:val>
                                            <p:strVal val="#ppt_x"/>
                                          </p:val>
                                        </p:tav>
                                      </p:tavLst>
                                    </p:anim>
                                    <p:anim calcmode="lin" valueType="num">
                                      <p:cBhvr>
                                        <p:cTn id="9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1000"/>
                                        <p:tgtEl>
                                          <p:spTgt spid="25"/>
                                        </p:tgtEl>
                                      </p:cBhvr>
                                    </p:animEffect>
                                    <p:anim calcmode="lin" valueType="num">
                                      <p:cBhvr>
                                        <p:cTn id="100" dur="1000" fill="hold"/>
                                        <p:tgtEl>
                                          <p:spTgt spid="25"/>
                                        </p:tgtEl>
                                        <p:attrNameLst>
                                          <p:attrName>ppt_x</p:attrName>
                                        </p:attrNameLst>
                                      </p:cBhvr>
                                      <p:tavLst>
                                        <p:tav tm="0">
                                          <p:val>
                                            <p:strVal val="#ppt_x"/>
                                          </p:val>
                                        </p:tav>
                                        <p:tav tm="100000">
                                          <p:val>
                                            <p:strVal val="#ppt_x"/>
                                          </p:val>
                                        </p:tav>
                                      </p:tavLst>
                                    </p:anim>
                                    <p:anim calcmode="lin" valueType="num">
                                      <p:cBhvr>
                                        <p:cTn id="101" dur="1000" fill="hold"/>
                                        <p:tgtEl>
                                          <p:spTgt spid="25"/>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fade">
                                      <p:cBhvr>
                                        <p:cTn id="104" dur="1000"/>
                                        <p:tgtEl>
                                          <p:spTgt spid="23"/>
                                        </p:tgtEl>
                                      </p:cBhvr>
                                    </p:animEffect>
                                    <p:anim calcmode="lin" valueType="num">
                                      <p:cBhvr>
                                        <p:cTn id="105" dur="1000" fill="hold"/>
                                        <p:tgtEl>
                                          <p:spTgt spid="23"/>
                                        </p:tgtEl>
                                        <p:attrNameLst>
                                          <p:attrName>ppt_x</p:attrName>
                                        </p:attrNameLst>
                                      </p:cBhvr>
                                      <p:tavLst>
                                        <p:tav tm="0">
                                          <p:val>
                                            <p:strVal val="#ppt_x"/>
                                          </p:val>
                                        </p:tav>
                                        <p:tav tm="100000">
                                          <p:val>
                                            <p:strVal val="#ppt_x"/>
                                          </p:val>
                                        </p:tav>
                                      </p:tavLst>
                                    </p:anim>
                                    <p:anim calcmode="lin" valueType="num">
                                      <p:cBhvr>
                                        <p:cTn id="10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fade">
                                      <p:cBhvr>
                                        <p:cTn id="111" dur="1000"/>
                                        <p:tgtEl>
                                          <p:spTgt spid="26"/>
                                        </p:tgtEl>
                                      </p:cBhvr>
                                    </p:animEffect>
                                    <p:anim calcmode="lin" valueType="num">
                                      <p:cBhvr>
                                        <p:cTn id="112" dur="1000" fill="hold"/>
                                        <p:tgtEl>
                                          <p:spTgt spid="26"/>
                                        </p:tgtEl>
                                        <p:attrNameLst>
                                          <p:attrName>ppt_x</p:attrName>
                                        </p:attrNameLst>
                                      </p:cBhvr>
                                      <p:tavLst>
                                        <p:tav tm="0">
                                          <p:val>
                                            <p:strVal val="#ppt_x"/>
                                          </p:val>
                                        </p:tav>
                                        <p:tav tm="100000">
                                          <p:val>
                                            <p:strVal val="#ppt_x"/>
                                          </p:val>
                                        </p:tav>
                                      </p:tavLst>
                                    </p:anim>
                                    <p:anim calcmode="lin" valueType="num">
                                      <p:cBhvr>
                                        <p:cTn id="113" dur="1000" fill="hold"/>
                                        <p:tgtEl>
                                          <p:spTgt spid="26"/>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1000"/>
                                        <p:tgtEl>
                                          <p:spTgt spid="27"/>
                                        </p:tgtEl>
                                      </p:cBhvr>
                                    </p:animEffect>
                                    <p:anim calcmode="lin" valueType="num">
                                      <p:cBhvr>
                                        <p:cTn id="117" dur="1000" fill="hold"/>
                                        <p:tgtEl>
                                          <p:spTgt spid="27"/>
                                        </p:tgtEl>
                                        <p:attrNameLst>
                                          <p:attrName>ppt_x</p:attrName>
                                        </p:attrNameLst>
                                      </p:cBhvr>
                                      <p:tavLst>
                                        <p:tav tm="0">
                                          <p:val>
                                            <p:strVal val="#ppt_x"/>
                                          </p:val>
                                        </p:tav>
                                        <p:tav tm="100000">
                                          <p:val>
                                            <p:strVal val="#ppt_x"/>
                                          </p:val>
                                        </p:tav>
                                      </p:tavLst>
                                    </p:anim>
                                    <p:anim calcmode="lin" valueType="num">
                                      <p:cBhvr>
                                        <p:cTn id="118" dur="1000" fill="hold"/>
                                        <p:tgtEl>
                                          <p:spTgt spid="27"/>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12"/>
                                        </p:tgtEl>
                                        <p:attrNameLst>
                                          <p:attrName>style.visibility</p:attrName>
                                        </p:attrNameLst>
                                      </p:cBhvr>
                                      <p:to>
                                        <p:strVal val="visible"/>
                                      </p:to>
                                    </p:set>
                                    <p:animEffect transition="in" filter="fade">
                                      <p:cBhvr>
                                        <p:cTn id="121" dur="1000"/>
                                        <p:tgtEl>
                                          <p:spTgt spid="12"/>
                                        </p:tgtEl>
                                      </p:cBhvr>
                                    </p:animEffect>
                                    <p:anim calcmode="lin" valueType="num">
                                      <p:cBhvr>
                                        <p:cTn id="122" dur="1000" fill="hold"/>
                                        <p:tgtEl>
                                          <p:spTgt spid="12"/>
                                        </p:tgtEl>
                                        <p:attrNameLst>
                                          <p:attrName>ppt_x</p:attrName>
                                        </p:attrNameLst>
                                      </p:cBhvr>
                                      <p:tavLst>
                                        <p:tav tm="0">
                                          <p:val>
                                            <p:strVal val="#ppt_x"/>
                                          </p:val>
                                        </p:tav>
                                        <p:tav tm="100000">
                                          <p:val>
                                            <p:strVal val="#ppt_x"/>
                                          </p:val>
                                        </p:tav>
                                      </p:tavLst>
                                    </p:anim>
                                    <p:anim calcmode="lin" valueType="num">
                                      <p:cBhvr>
                                        <p:cTn id="1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11" grpId="0"/>
      <p:bldP spid="14" grpId="0"/>
      <p:bldP spid="3" grpId="0"/>
      <p:bldP spid="19" grpId="0"/>
      <p:bldP spid="20" grpId="0"/>
      <p:bldP spid="23" grpId="0"/>
      <p:bldP spid="21" grpId="0"/>
      <p:bldP spid="27"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9F76BD5-2E1E-3793-2BEB-9E8F5A33A426}"/>
              </a:ext>
            </a:extLst>
          </p:cNvPr>
          <p:cNvPicPr>
            <a:picLocks noGrp="1" noChangeAspect="1"/>
          </p:cNvPicPr>
          <p:nvPr>
            <p:ph idx="1"/>
          </p:nvPr>
        </p:nvPicPr>
        <p:blipFill rotWithShape="1">
          <a:blip r:embed="rId3"/>
          <a:srcRect t="10448" b="14924"/>
          <a:stretch/>
        </p:blipFill>
        <p:spPr>
          <a:xfrm rot="10800000">
            <a:off x="3703787" y="2547950"/>
            <a:ext cx="9932688" cy="5559425"/>
          </a:xfrm>
          <a:prstGeom prst="rect">
            <a:avLst/>
          </a:prstGeom>
        </p:spPr>
      </p:pic>
      <p:sp>
        <p:nvSpPr>
          <p:cNvPr id="2" name="Title 1">
            <a:extLst>
              <a:ext uri="{FF2B5EF4-FFF2-40B4-BE49-F238E27FC236}">
                <a16:creationId xmlns:a16="http://schemas.microsoft.com/office/drawing/2014/main" id="{3984C600-04FD-D44B-8A17-C13E07C467EA}"/>
              </a:ext>
            </a:extLst>
          </p:cNvPr>
          <p:cNvSpPr>
            <a:spLocks noGrp="1"/>
          </p:cNvSpPr>
          <p:nvPr>
            <p:ph type="title"/>
          </p:nvPr>
        </p:nvSpPr>
        <p:spPr>
          <a:xfrm>
            <a:off x="920442" y="818222"/>
            <a:ext cx="15499378" cy="869831"/>
          </a:xfrm>
        </p:spPr>
        <p:txBody>
          <a:bodyPr/>
          <a:lstStyle/>
          <a:p>
            <a:r>
              <a:rPr lang="en-US" dirty="0">
                <a:solidFill>
                  <a:srgbClr val="000000"/>
                </a:solidFill>
                <a:latin typeface="Avenir" panose="02000503020000020003" pitchFamily="2" charset="0"/>
              </a:rPr>
              <a:t>COVID &amp; </a:t>
            </a:r>
            <a:r>
              <a:rPr lang="en-US" sz="4500" dirty="0">
                <a:solidFill>
                  <a:srgbClr val="000000"/>
                </a:solidFill>
                <a:latin typeface="Avenir" panose="02000503020000020003" pitchFamily="2" charset="0"/>
              </a:rPr>
              <a:t>Remote</a:t>
            </a:r>
            <a:r>
              <a:rPr lang="en-US" dirty="0">
                <a:solidFill>
                  <a:srgbClr val="000000"/>
                </a:solidFill>
                <a:latin typeface="Avenir" panose="02000503020000020003" pitchFamily="2" charset="0"/>
              </a:rPr>
              <a:t> ESRT</a:t>
            </a:r>
          </a:p>
        </p:txBody>
      </p:sp>
      <p:pic>
        <p:nvPicPr>
          <p:cNvPr id="1026" name="Picture 2">
            <a:extLst>
              <a:ext uri="{FF2B5EF4-FFF2-40B4-BE49-F238E27FC236}">
                <a16:creationId xmlns:a16="http://schemas.microsoft.com/office/drawing/2014/main" id="{68079706-E7D3-964F-B86E-D9D637A48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3289" y="2085584"/>
            <a:ext cx="12293681" cy="6387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93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64CC33-89DC-3D48-B50E-61C13EE43820}"/>
              </a:ext>
            </a:extLst>
          </p:cNvPr>
          <p:cNvSpPr>
            <a:spLocks noGrp="1"/>
          </p:cNvSpPr>
          <p:nvPr>
            <p:ph type="sldNum" sz="quarter" idx="13"/>
          </p:nvPr>
        </p:nvSpPr>
        <p:spPr/>
        <p:txBody>
          <a:bodyPr/>
          <a:lstStyle/>
          <a:p>
            <a:fld id="{7BCC8D0D-EAEC-449D-9161-023DFF90F2E2}" type="slidenum">
              <a:rPr lang="en-US" smtClean="0">
                <a:latin typeface="Times New Roman" panose="02020603050405020304" pitchFamily="18" charset="0"/>
                <a:cs typeface="Times New Roman" panose="02020603050405020304" pitchFamily="18" charset="0"/>
              </a:rPr>
              <a:pPr/>
              <a:t>32</a:t>
            </a:fld>
            <a:endParaRPr lang="en-US" dirty="0">
              <a:latin typeface="Times New Roman" panose="02020603050405020304" pitchFamily="18" charset="0"/>
              <a:cs typeface="Times New Roman" panose="02020603050405020304" pitchFamily="18" charset="0"/>
            </a:endParaRPr>
          </a:p>
        </p:txBody>
      </p:sp>
      <p:sp>
        <p:nvSpPr>
          <p:cNvPr id="10" name="Content Placeholder 5">
            <a:extLst>
              <a:ext uri="{FF2B5EF4-FFF2-40B4-BE49-F238E27FC236}">
                <a16:creationId xmlns:a16="http://schemas.microsoft.com/office/drawing/2014/main" id="{A803756B-9E19-2546-B445-14F8B0B15A09}"/>
              </a:ext>
            </a:extLst>
          </p:cNvPr>
          <p:cNvSpPr txBox="1">
            <a:spLocks/>
          </p:cNvSpPr>
          <p:nvPr/>
        </p:nvSpPr>
        <p:spPr>
          <a:xfrm>
            <a:off x="2294071" y="3552975"/>
            <a:ext cx="6376060" cy="2614549"/>
          </a:xfrm>
          <a:prstGeom prst="rect">
            <a:avLst/>
          </a:prstGeom>
        </p:spPr>
        <p:txBody>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378"/>
              </a:spcAft>
            </a:pPr>
            <a:r>
              <a:rPr lang="en-US" sz="2800" dirty="0">
                <a:effectLst/>
                <a:latin typeface="Avenir Light" panose="020B0402020203020204" pitchFamily="34" charset="77"/>
                <a:cs typeface="Arial" panose="020B0604020202020204" pitchFamily="34" charset="0"/>
              </a:rPr>
              <a:t>72 Respondents (73%)</a:t>
            </a:r>
          </a:p>
          <a:p>
            <a:pPr lvl="1">
              <a:spcAft>
                <a:spcPts val="378"/>
              </a:spcAft>
            </a:pPr>
            <a:r>
              <a:rPr lang="en-US" sz="2800" dirty="0">
                <a:effectLst/>
                <a:latin typeface="Avenir Light" panose="020B0402020203020204" pitchFamily="34" charset="77"/>
                <a:cs typeface="Arial" panose="020B0604020202020204" pitchFamily="34" charset="0"/>
              </a:rPr>
              <a:t>ESRT: n = 29 (40%)</a:t>
            </a:r>
          </a:p>
          <a:p>
            <a:pPr lvl="1">
              <a:spcAft>
                <a:spcPts val="378"/>
              </a:spcAft>
            </a:pPr>
            <a:r>
              <a:rPr lang="en-US" sz="2800" dirty="0">
                <a:effectLst/>
                <a:latin typeface="Avenir Light" panose="020B0402020203020204" pitchFamily="34" charset="77"/>
                <a:cs typeface="Arial" panose="020B0604020202020204" pitchFamily="34" charset="0"/>
              </a:rPr>
              <a:t>Non-ESRT: n = 43 (60%)</a:t>
            </a:r>
          </a:p>
          <a:p>
            <a:pPr lvl="1">
              <a:spcAft>
                <a:spcPts val="378"/>
              </a:spcAft>
            </a:pPr>
            <a:endParaRPr lang="en-US" sz="2800" dirty="0">
              <a:effectLst/>
              <a:latin typeface="Avenir Light" panose="020B0402020203020204" pitchFamily="34" charset="77"/>
              <a:cs typeface="Arial" panose="020B0604020202020204" pitchFamily="34" charset="0"/>
            </a:endParaRPr>
          </a:p>
          <a:p>
            <a:pPr marL="559902" lvl="1" indent="-559902">
              <a:spcAft>
                <a:spcPts val="3413"/>
              </a:spcAft>
              <a:buClr>
                <a:schemeClr val="accent1"/>
              </a:buClr>
              <a:buSzPct val="80000"/>
              <a:buFont typeface="Wingdings" charset="2"/>
              <a:buChar char="§"/>
            </a:pPr>
            <a:r>
              <a:rPr lang="en-US" sz="2800" dirty="0">
                <a:effectLst/>
                <a:latin typeface="Avenir Light" panose="020B0402020203020204" pitchFamily="34" charset="77"/>
                <a:cs typeface="Arial" panose="020B0604020202020204" pitchFamily="34" charset="0"/>
              </a:rPr>
              <a:t>High anxiety: GAD-7 &gt;= 10</a:t>
            </a:r>
          </a:p>
        </p:txBody>
      </p:sp>
      <p:cxnSp>
        <p:nvCxnSpPr>
          <p:cNvPr id="11" name="Straight Connector 10">
            <a:extLst>
              <a:ext uri="{FF2B5EF4-FFF2-40B4-BE49-F238E27FC236}">
                <a16:creationId xmlns:a16="http://schemas.microsoft.com/office/drawing/2014/main" id="{3DDBCA44-065C-DB4C-A49D-21A7858663CD}"/>
              </a:ext>
            </a:extLst>
          </p:cNvPr>
          <p:cNvCxnSpPr>
            <a:cxnSpLocks/>
          </p:cNvCxnSpPr>
          <p:nvPr/>
        </p:nvCxnSpPr>
        <p:spPr>
          <a:xfrm>
            <a:off x="10844931" y="2947800"/>
            <a:ext cx="0" cy="1620607"/>
          </a:xfrm>
          <a:prstGeom prst="line">
            <a:avLst/>
          </a:prstGeom>
          <a:ln w="28575">
            <a:solidFill>
              <a:srgbClr val="941100">
                <a:alpha val="71000"/>
              </a:srgbClr>
            </a:solidFill>
            <a:prstDash val="sysDash"/>
          </a:ln>
        </p:spPr>
        <p:style>
          <a:lnRef idx="1">
            <a:schemeClr val="accent1"/>
          </a:lnRef>
          <a:fillRef idx="0">
            <a:schemeClr val="accent1"/>
          </a:fillRef>
          <a:effectRef idx="0">
            <a:schemeClr val="accent1"/>
          </a:effectRef>
          <a:fontRef idx="minor">
            <a:schemeClr val="tx1"/>
          </a:fontRef>
        </p:style>
      </p:cxnSp>
      <p:sp>
        <p:nvSpPr>
          <p:cNvPr id="14" name="Title 3">
            <a:extLst>
              <a:ext uri="{FF2B5EF4-FFF2-40B4-BE49-F238E27FC236}">
                <a16:creationId xmlns:a16="http://schemas.microsoft.com/office/drawing/2014/main" id="{49D32ADE-8A0A-6D44-B6BA-CAFF4720433D}"/>
              </a:ext>
            </a:extLst>
          </p:cNvPr>
          <p:cNvSpPr txBox="1">
            <a:spLocks/>
          </p:cNvSpPr>
          <p:nvPr/>
        </p:nvSpPr>
        <p:spPr>
          <a:xfrm>
            <a:off x="860635" y="751516"/>
            <a:ext cx="15499056" cy="869591"/>
          </a:xfrm>
          <a:prstGeom prst="rect">
            <a:avLst/>
          </a:prstGeom>
        </p:spPr>
        <p:txBody>
          <a:bodyPr vert="horz" wrap="square" lIns="91440" tIns="45720" rIns="91440" bIns="45720" rtlCol="0" anchor="b" anchorCtr="0">
            <a:noAutofit/>
          </a:bodyPr>
          <a:lstStyle>
            <a:lvl1pPr algn="ctr" defTabSz="1300525" rtl="0" eaLnBrk="1" latinLnBrk="0" hangingPunct="1">
              <a:lnSpc>
                <a:spcPct val="85000"/>
              </a:lnSpc>
              <a:spcBef>
                <a:spcPct val="0"/>
              </a:spcBef>
              <a:buNone/>
              <a:defRPr lang="en-US" sz="8533" b="0" kern="1200" cap="none" spc="0" baseline="0">
                <a:solidFill>
                  <a:schemeClr val="tx1"/>
                </a:solidFill>
                <a:latin typeface="+mj-lt"/>
                <a:ea typeface="+mj-ea"/>
                <a:cs typeface="Arial" pitchFamily="34" charset="0"/>
              </a:defRPr>
            </a:lvl1pPr>
          </a:lstStyle>
          <a:p>
            <a:pPr algn="l"/>
            <a:r>
              <a:rPr lang="en-US" sz="6000" dirty="0">
                <a:effectLst/>
                <a:latin typeface="Avenir Light" panose="020B0402020203020204" pitchFamily="34" charset="77"/>
              </a:rPr>
              <a:t>Real-life Application</a:t>
            </a:r>
          </a:p>
        </p:txBody>
      </p:sp>
      <p:sp>
        <p:nvSpPr>
          <p:cNvPr id="15" name="Rectangle 14">
            <a:extLst>
              <a:ext uri="{FF2B5EF4-FFF2-40B4-BE49-F238E27FC236}">
                <a16:creationId xmlns:a16="http://schemas.microsoft.com/office/drawing/2014/main" id="{2BAC89C6-9C0B-FE4F-A613-1F3436724B08}"/>
              </a:ext>
            </a:extLst>
          </p:cNvPr>
          <p:cNvSpPr/>
          <p:nvPr/>
        </p:nvSpPr>
        <p:spPr bwMode="auto">
          <a:xfrm>
            <a:off x="921796" y="1749369"/>
            <a:ext cx="15499056" cy="469672"/>
          </a:xfrm>
          <a:prstGeom prst="rect">
            <a:avLst/>
          </a:prstGeom>
          <a:ln>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nchor="ctr"/>
          <a:lstStyle/>
          <a:p>
            <a:pPr algn="l">
              <a:spcBef>
                <a:spcPct val="0"/>
              </a:spcBef>
              <a:buClr>
                <a:srgbClr val="E27225"/>
              </a:buClr>
              <a:defRPr/>
            </a:pPr>
            <a:r>
              <a:rPr lang="en-US" sz="2800" dirty="0">
                <a:solidFill>
                  <a:schemeClr val="tx1"/>
                </a:solidFill>
                <a:effectLst/>
                <a:latin typeface="Avenir Light" panose="020B0402020203020204" pitchFamily="34" charset="77"/>
                <a:cs typeface="Arial" panose="020B0604020202020204" pitchFamily="34" charset="0"/>
              </a:rPr>
              <a:t>Assessment of Anxiety at the start of COVID-19 (April 2020)</a:t>
            </a:r>
          </a:p>
        </p:txBody>
      </p:sp>
      <p:sp>
        <p:nvSpPr>
          <p:cNvPr id="12" name="Rectangle 11">
            <a:extLst>
              <a:ext uri="{FF2B5EF4-FFF2-40B4-BE49-F238E27FC236}">
                <a16:creationId xmlns:a16="http://schemas.microsoft.com/office/drawing/2014/main" id="{8F43FB8E-ADA8-F746-F91D-29C9EF57DD3D}"/>
              </a:ext>
            </a:extLst>
          </p:cNvPr>
          <p:cNvSpPr/>
          <p:nvPr/>
        </p:nvSpPr>
        <p:spPr>
          <a:xfrm>
            <a:off x="11547803" y="8368571"/>
            <a:ext cx="6627303" cy="369332"/>
          </a:xfrm>
          <a:prstGeom prst="rect">
            <a:avLst/>
          </a:prstGeom>
        </p:spPr>
        <p:txBody>
          <a:bodyPr wrap="square">
            <a:spAutoFit/>
          </a:bodyPr>
          <a:lstStyle/>
          <a:p>
            <a:r>
              <a:rPr lang="en-US" sz="1800" dirty="0">
                <a:solidFill>
                  <a:schemeClr val="tx1"/>
                </a:solidFill>
                <a:effectLst/>
                <a:latin typeface="Avenir" panose="02000503020000020003" pitchFamily="2" charset="0"/>
              </a:rPr>
              <a:t> Greenberg, </a:t>
            </a:r>
            <a:r>
              <a:rPr lang="en-US" sz="1800" dirty="0" err="1">
                <a:solidFill>
                  <a:schemeClr val="tx1"/>
                </a:solidFill>
                <a:effectLst/>
                <a:latin typeface="Avenir" panose="02000503020000020003" pitchFamily="2" charset="0"/>
              </a:rPr>
              <a:t>Acad</a:t>
            </a:r>
            <a:r>
              <a:rPr lang="en-US" sz="1800" dirty="0">
                <a:solidFill>
                  <a:schemeClr val="tx1"/>
                </a:solidFill>
                <a:effectLst/>
                <a:latin typeface="Avenir" panose="02000503020000020003" pitchFamily="2" charset="0"/>
              </a:rPr>
              <a:t> Med, 2021</a:t>
            </a:r>
            <a:endParaRPr lang="nl-NL" sz="1800" dirty="0">
              <a:solidFill>
                <a:schemeClr val="tx1"/>
              </a:solidFill>
              <a:effectLst/>
              <a:latin typeface="Avenir" panose="02000503020000020003" pitchFamily="2" charset="0"/>
            </a:endParaRPr>
          </a:p>
        </p:txBody>
      </p:sp>
      <p:grpSp>
        <p:nvGrpSpPr>
          <p:cNvPr id="2" name="Group 1">
            <a:extLst>
              <a:ext uri="{FF2B5EF4-FFF2-40B4-BE49-F238E27FC236}">
                <a16:creationId xmlns:a16="http://schemas.microsoft.com/office/drawing/2014/main" id="{D288AAB5-F011-D888-E7AC-268FBCB2CF8C}"/>
              </a:ext>
            </a:extLst>
          </p:cNvPr>
          <p:cNvGrpSpPr/>
          <p:nvPr/>
        </p:nvGrpSpPr>
        <p:grpSpPr>
          <a:xfrm>
            <a:off x="8817744" y="2711820"/>
            <a:ext cx="7169284" cy="3911850"/>
            <a:chOff x="4602151" y="779840"/>
            <a:chExt cx="4215779" cy="2383502"/>
          </a:xfrm>
        </p:grpSpPr>
        <p:pic>
          <p:nvPicPr>
            <p:cNvPr id="4" name="Picture 3">
              <a:extLst>
                <a:ext uri="{FF2B5EF4-FFF2-40B4-BE49-F238E27FC236}">
                  <a16:creationId xmlns:a16="http://schemas.microsoft.com/office/drawing/2014/main" id="{F8B89CD0-621A-C33A-8315-DFFD6CBCCFED}"/>
                </a:ext>
              </a:extLst>
            </p:cNvPr>
            <p:cNvPicPr>
              <a:picLocks noChangeAspect="1"/>
            </p:cNvPicPr>
            <p:nvPr/>
          </p:nvPicPr>
          <p:blipFill>
            <a:blip r:embed="rId3"/>
            <a:stretch>
              <a:fillRect/>
            </a:stretch>
          </p:blipFill>
          <p:spPr>
            <a:xfrm>
              <a:off x="4605176" y="779840"/>
              <a:ext cx="4212754" cy="2329078"/>
            </a:xfrm>
            <a:prstGeom prst="rect">
              <a:avLst/>
            </a:prstGeom>
          </p:spPr>
        </p:pic>
        <p:sp>
          <p:nvSpPr>
            <p:cNvPr id="6" name="TextBox 5">
              <a:extLst>
                <a:ext uri="{FF2B5EF4-FFF2-40B4-BE49-F238E27FC236}">
                  <a16:creationId xmlns:a16="http://schemas.microsoft.com/office/drawing/2014/main" id="{C033B4C0-7BAA-2269-2A11-48193B7528B2}"/>
                </a:ext>
              </a:extLst>
            </p:cNvPr>
            <p:cNvSpPr txBox="1"/>
            <p:nvPr/>
          </p:nvSpPr>
          <p:spPr>
            <a:xfrm>
              <a:off x="4602151" y="2868422"/>
              <a:ext cx="1227985" cy="294920"/>
            </a:xfrm>
            <a:prstGeom prst="rect">
              <a:avLst/>
            </a:prstGeom>
            <a:solidFill>
              <a:schemeClr val="bg1"/>
            </a:solidFill>
          </p:spPr>
          <p:txBody>
            <a:bodyPr wrap="square" rtlCol="0">
              <a:spAutoFit/>
            </a:bodyPr>
            <a:lstStyle/>
            <a:p>
              <a:r>
                <a:rPr lang="en-US" sz="3034" i="1" dirty="0">
                  <a:solidFill>
                    <a:srgbClr val="FF0000"/>
                  </a:solidFill>
                  <a:effectLst>
                    <a:outerShdw sx="1000" sy="1000" rotWithShape="0">
                      <a:srgbClr val="000000"/>
                    </a:outerShdw>
                  </a:effectLst>
                  <a:latin typeface="+mj-lt"/>
                </a:rPr>
                <a:t>p </a:t>
              </a:r>
              <a:r>
                <a:rPr lang="en-US" sz="3034" dirty="0">
                  <a:solidFill>
                    <a:srgbClr val="FF0000"/>
                  </a:solidFill>
                  <a:effectLst>
                    <a:outerShdw sx="1000" sy="1000" rotWithShape="0">
                      <a:srgbClr val="000000"/>
                    </a:outerShdw>
                  </a:effectLst>
                  <a:latin typeface="+mj-lt"/>
                </a:rPr>
                <a:t>= 0.036</a:t>
              </a:r>
            </a:p>
          </p:txBody>
        </p:sp>
      </p:grpSp>
      <p:sp>
        <p:nvSpPr>
          <p:cNvPr id="7" name="TextBox 6">
            <a:extLst>
              <a:ext uri="{FF2B5EF4-FFF2-40B4-BE49-F238E27FC236}">
                <a16:creationId xmlns:a16="http://schemas.microsoft.com/office/drawing/2014/main" id="{32578057-3CC6-3C67-B03E-A94125B6A90F}"/>
              </a:ext>
            </a:extLst>
          </p:cNvPr>
          <p:cNvSpPr txBox="1"/>
          <p:nvPr/>
        </p:nvSpPr>
        <p:spPr bwMode="auto">
          <a:xfrm>
            <a:off x="1488659" y="7211407"/>
            <a:ext cx="14871032" cy="923330"/>
          </a:xfrm>
          <a:prstGeom prst="rect">
            <a:avLst/>
          </a:prstGeom>
          <a:noFill/>
          <a:ln w="19050" algn="ctr">
            <a:noFill/>
            <a:miter lim="800000"/>
            <a:headEnd/>
            <a:tailEnd/>
          </a:ln>
          <a:effectLst/>
        </p:spPr>
        <p:txBody>
          <a:bodyPr wrap="square" lIns="0" tIns="0" rIns="0" bIns="0" rtlCol="0">
            <a:spAutoFit/>
          </a:bodyPr>
          <a:lstStyle/>
          <a:p>
            <a:pPr algn="l"/>
            <a:r>
              <a:rPr lang="en-US" sz="3000" dirty="0">
                <a:solidFill>
                  <a:schemeClr val="tx1"/>
                </a:solidFill>
                <a:effectLst/>
                <a:latin typeface="Avenir Book" panose="02000503020000020003" pitchFamily="2" charset="0"/>
              </a:rPr>
              <a:t>Independent of PGY level, gender, age, number of hours worked in previous month, +/- children or partner, high exposure risk setting </a:t>
            </a:r>
          </a:p>
        </p:txBody>
      </p:sp>
      <p:sp>
        <p:nvSpPr>
          <p:cNvPr id="8" name="TextBox 7">
            <a:extLst>
              <a:ext uri="{FF2B5EF4-FFF2-40B4-BE49-F238E27FC236}">
                <a16:creationId xmlns:a16="http://schemas.microsoft.com/office/drawing/2014/main" id="{13B9791B-2BD3-5B4C-8E58-5598FCBAAAF1}"/>
              </a:ext>
            </a:extLst>
          </p:cNvPr>
          <p:cNvSpPr txBox="1"/>
          <p:nvPr/>
        </p:nvSpPr>
        <p:spPr bwMode="auto">
          <a:xfrm>
            <a:off x="14533460" y="4245996"/>
            <a:ext cx="1276032" cy="583686"/>
          </a:xfrm>
          <a:prstGeom prst="rect">
            <a:avLst/>
          </a:prstGeom>
          <a:noFill/>
          <a:ln w="69850" algn="ctr">
            <a:solidFill>
              <a:srgbClr val="18A3AC"/>
            </a:solidFill>
            <a:miter lim="800000"/>
            <a:headEnd/>
            <a:tailEnd/>
          </a:ln>
        </p:spPr>
        <p:txBody>
          <a:bodyPr wrap="square" lIns="0" tIns="0" rIns="0" bIns="0" rtlCol="0">
            <a:spAutoFit/>
          </a:bodyPr>
          <a:lstStyle/>
          <a:p>
            <a:endParaRPr lang="en-US" sz="3793" dirty="0" err="1"/>
          </a:p>
        </p:txBody>
      </p:sp>
    </p:spTree>
    <p:extLst>
      <p:ext uri="{BB962C8B-B14F-4D97-AF65-F5344CB8AC3E}">
        <p14:creationId xmlns:p14="http://schemas.microsoft.com/office/powerpoint/2010/main" val="1332543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C37B86-7ED0-354F-8CF3-28EBC79A8805}"/>
              </a:ext>
            </a:extLst>
          </p:cNvPr>
          <p:cNvPicPr>
            <a:picLocks noChangeAspect="1"/>
          </p:cNvPicPr>
          <p:nvPr/>
        </p:nvPicPr>
        <p:blipFill rotWithShape="1">
          <a:blip r:embed="rId3"/>
          <a:srcRect t="6965" b="1"/>
          <a:stretch/>
        </p:blipFill>
        <p:spPr>
          <a:xfrm>
            <a:off x="14746188" y="343224"/>
            <a:ext cx="2407055" cy="2372890"/>
          </a:xfrm>
          <a:prstGeom prst="rect">
            <a:avLst/>
          </a:prstGeom>
        </p:spPr>
      </p:pic>
      <p:pic>
        <p:nvPicPr>
          <p:cNvPr id="8" name="Picture 7">
            <a:extLst>
              <a:ext uri="{FF2B5EF4-FFF2-40B4-BE49-F238E27FC236}">
                <a16:creationId xmlns:a16="http://schemas.microsoft.com/office/drawing/2014/main" id="{D0E745B4-D47B-2E4A-99B4-64A1DF2CE2BA}"/>
              </a:ext>
            </a:extLst>
          </p:cNvPr>
          <p:cNvPicPr>
            <a:picLocks noChangeAspect="1"/>
          </p:cNvPicPr>
          <p:nvPr/>
        </p:nvPicPr>
        <p:blipFill rotWithShape="1">
          <a:blip r:embed="rId4"/>
          <a:srcRect l="4571" t="6197" r="10957" b="8611"/>
          <a:stretch/>
        </p:blipFill>
        <p:spPr>
          <a:xfrm>
            <a:off x="7197639" y="241569"/>
            <a:ext cx="3087701" cy="2045289"/>
          </a:xfrm>
          <a:prstGeom prst="rect">
            <a:avLst/>
          </a:prstGeom>
        </p:spPr>
      </p:pic>
      <p:pic>
        <p:nvPicPr>
          <p:cNvPr id="9" name="Picture 8">
            <a:extLst>
              <a:ext uri="{FF2B5EF4-FFF2-40B4-BE49-F238E27FC236}">
                <a16:creationId xmlns:a16="http://schemas.microsoft.com/office/drawing/2014/main" id="{654B08F4-1910-8D40-856D-B8012C3AD359}"/>
              </a:ext>
            </a:extLst>
          </p:cNvPr>
          <p:cNvPicPr>
            <a:picLocks noChangeAspect="1"/>
          </p:cNvPicPr>
          <p:nvPr/>
        </p:nvPicPr>
        <p:blipFill>
          <a:blip r:embed="rId5"/>
          <a:stretch>
            <a:fillRect/>
          </a:stretch>
        </p:blipFill>
        <p:spPr>
          <a:xfrm>
            <a:off x="5075667" y="6522355"/>
            <a:ext cx="7501259" cy="2779580"/>
          </a:xfrm>
          <a:prstGeom prst="rect">
            <a:avLst/>
          </a:prstGeom>
          <a:ln>
            <a:solidFill>
              <a:schemeClr val="accent1"/>
            </a:solidFill>
          </a:ln>
        </p:spPr>
      </p:pic>
      <p:pic>
        <p:nvPicPr>
          <p:cNvPr id="3" name="Picture 2">
            <a:extLst>
              <a:ext uri="{FF2B5EF4-FFF2-40B4-BE49-F238E27FC236}">
                <a16:creationId xmlns:a16="http://schemas.microsoft.com/office/drawing/2014/main" id="{423383C6-ACB0-CB45-A12C-764380829DCC}"/>
              </a:ext>
            </a:extLst>
          </p:cNvPr>
          <p:cNvPicPr>
            <a:picLocks noChangeAspect="1"/>
          </p:cNvPicPr>
          <p:nvPr/>
        </p:nvPicPr>
        <p:blipFill>
          <a:blip r:embed="rId6"/>
          <a:stretch>
            <a:fillRect/>
          </a:stretch>
        </p:blipFill>
        <p:spPr>
          <a:xfrm>
            <a:off x="11556727" y="3775479"/>
            <a:ext cx="1929973" cy="2431352"/>
          </a:xfrm>
          <a:prstGeom prst="rect">
            <a:avLst/>
          </a:prstGeom>
        </p:spPr>
      </p:pic>
      <p:pic>
        <p:nvPicPr>
          <p:cNvPr id="6" name="Picture 5">
            <a:extLst>
              <a:ext uri="{FF2B5EF4-FFF2-40B4-BE49-F238E27FC236}">
                <a16:creationId xmlns:a16="http://schemas.microsoft.com/office/drawing/2014/main" id="{0D1FB877-A4BF-2245-B51E-4D32C954FBE1}"/>
              </a:ext>
            </a:extLst>
          </p:cNvPr>
          <p:cNvPicPr>
            <a:picLocks noChangeAspect="1"/>
          </p:cNvPicPr>
          <p:nvPr/>
        </p:nvPicPr>
        <p:blipFill rotWithShape="1">
          <a:blip r:embed="rId7"/>
          <a:srcRect l="1779" t="3215" r="3578"/>
          <a:stretch/>
        </p:blipFill>
        <p:spPr>
          <a:xfrm>
            <a:off x="502861" y="6358233"/>
            <a:ext cx="3020587" cy="2412834"/>
          </a:xfrm>
          <a:prstGeom prst="rect">
            <a:avLst/>
          </a:prstGeom>
          <a:ln>
            <a:solidFill>
              <a:schemeClr val="accent1"/>
            </a:solidFill>
          </a:ln>
        </p:spPr>
      </p:pic>
      <p:pic>
        <p:nvPicPr>
          <p:cNvPr id="18" name="Picture 17">
            <a:extLst>
              <a:ext uri="{FF2B5EF4-FFF2-40B4-BE49-F238E27FC236}">
                <a16:creationId xmlns:a16="http://schemas.microsoft.com/office/drawing/2014/main" id="{4EE9A2E8-9635-6956-5B59-0F2AC9CDD8FB}"/>
              </a:ext>
            </a:extLst>
          </p:cNvPr>
          <p:cNvPicPr>
            <a:picLocks noChangeAspect="1"/>
          </p:cNvPicPr>
          <p:nvPr/>
        </p:nvPicPr>
        <p:blipFill>
          <a:blip r:embed="rId8"/>
          <a:stretch>
            <a:fillRect/>
          </a:stretch>
        </p:blipFill>
        <p:spPr>
          <a:xfrm>
            <a:off x="12707609" y="6021229"/>
            <a:ext cx="4137061" cy="2730625"/>
          </a:xfrm>
          <a:prstGeom prst="rect">
            <a:avLst/>
          </a:prstGeom>
        </p:spPr>
      </p:pic>
      <p:pic>
        <p:nvPicPr>
          <p:cNvPr id="7" name="Picture 6">
            <a:extLst>
              <a:ext uri="{FF2B5EF4-FFF2-40B4-BE49-F238E27FC236}">
                <a16:creationId xmlns:a16="http://schemas.microsoft.com/office/drawing/2014/main" id="{C827EFAC-ABB7-D748-B639-2011A2660F51}"/>
              </a:ext>
            </a:extLst>
          </p:cNvPr>
          <p:cNvPicPr>
            <a:picLocks noChangeAspect="1"/>
          </p:cNvPicPr>
          <p:nvPr/>
        </p:nvPicPr>
        <p:blipFill>
          <a:blip r:embed="rId9"/>
          <a:stretch>
            <a:fillRect/>
          </a:stretch>
        </p:blipFill>
        <p:spPr>
          <a:xfrm>
            <a:off x="557257" y="3883360"/>
            <a:ext cx="5491110" cy="1567857"/>
          </a:xfrm>
          <a:prstGeom prst="rect">
            <a:avLst/>
          </a:prstGeom>
          <a:ln>
            <a:solidFill>
              <a:schemeClr val="accent1"/>
            </a:solidFill>
          </a:ln>
        </p:spPr>
      </p:pic>
      <p:pic>
        <p:nvPicPr>
          <p:cNvPr id="12" name="Picture 11">
            <a:extLst>
              <a:ext uri="{FF2B5EF4-FFF2-40B4-BE49-F238E27FC236}">
                <a16:creationId xmlns:a16="http://schemas.microsoft.com/office/drawing/2014/main" id="{7E345A6C-E17A-AE4C-B92E-7D98AD12878A}"/>
              </a:ext>
            </a:extLst>
          </p:cNvPr>
          <p:cNvPicPr>
            <a:picLocks noChangeAspect="1"/>
          </p:cNvPicPr>
          <p:nvPr/>
        </p:nvPicPr>
        <p:blipFill>
          <a:blip r:embed="rId10"/>
          <a:stretch>
            <a:fillRect/>
          </a:stretch>
        </p:blipFill>
        <p:spPr>
          <a:xfrm>
            <a:off x="6896812" y="4455599"/>
            <a:ext cx="4486047" cy="1615862"/>
          </a:xfrm>
          <a:prstGeom prst="rect">
            <a:avLst/>
          </a:prstGeom>
          <a:ln>
            <a:solidFill>
              <a:schemeClr val="accent1"/>
            </a:solidFill>
          </a:ln>
        </p:spPr>
      </p:pic>
      <p:pic>
        <p:nvPicPr>
          <p:cNvPr id="23" name="Picture 22">
            <a:extLst>
              <a:ext uri="{FF2B5EF4-FFF2-40B4-BE49-F238E27FC236}">
                <a16:creationId xmlns:a16="http://schemas.microsoft.com/office/drawing/2014/main" id="{8924BA34-E404-9BC6-273D-D678DC77663F}"/>
              </a:ext>
            </a:extLst>
          </p:cNvPr>
          <p:cNvPicPr>
            <a:picLocks noChangeAspect="1"/>
          </p:cNvPicPr>
          <p:nvPr/>
        </p:nvPicPr>
        <p:blipFill>
          <a:blip r:embed="rId11"/>
          <a:stretch>
            <a:fillRect/>
          </a:stretch>
        </p:blipFill>
        <p:spPr>
          <a:xfrm>
            <a:off x="13740930" y="3883360"/>
            <a:ext cx="3319691" cy="1995476"/>
          </a:xfrm>
          <a:prstGeom prst="rect">
            <a:avLst/>
          </a:prstGeom>
        </p:spPr>
      </p:pic>
      <p:pic>
        <p:nvPicPr>
          <p:cNvPr id="4" name="Picture 3">
            <a:extLst>
              <a:ext uri="{FF2B5EF4-FFF2-40B4-BE49-F238E27FC236}">
                <a16:creationId xmlns:a16="http://schemas.microsoft.com/office/drawing/2014/main" id="{6A4CC710-7727-7D4F-A78C-C413B68D233A}"/>
              </a:ext>
            </a:extLst>
          </p:cNvPr>
          <p:cNvPicPr>
            <a:picLocks noChangeAspect="1"/>
          </p:cNvPicPr>
          <p:nvPr/>
        </p:nvPicPr>
        <p:blipFill rotWithShape="1">
          <a:blip r:embed="rId12"/>
          <a:srcRect r="5692"/>
          <a:stretch/>
        </p:blipFill>
        <p:spPr>
          <a:xfrm>
            <a:off x="3379183" y="5978122"/>
            <a:ext cx="2581354" cy="2375394"/>
          </a:xfrm>
          <a:prstGeom prst="rect">
            <a:avLst/>
          </a:prstGeom>
        </p:spPr>
      </p:pic>
      <p:pic>
        <p:nvPicPr>
          <p:cNvPr id="25" name="Picture 24">
            <a:extLst>
              <a:ext uri="{FF2B5EF4-FFF2-40B4-BE49-F238E27FC236}">
                <a16:creationId xmlns:a16="http://schemas.microsoft.com/office/drawing/2014/main" id="{3E6560EC-DBA2-CF85-CC24-F3817F6165B5}"/>
              </a:ext>
            </a:extLst>
          </p:cNvPr>
          <p:cNvPicPr>
            <a:picLocks noChangeAspect="1"/>
          </p:cNvPicPr>
          <p:nvPr/>
        </p:nvPicPr>
        <p:blipFill>
          <a:blip r:embed="rId13"/>
          <a:stretch>
            <a:fillRect/>
          </a:stretch>
        </p:blipFill>
        <p:spPr>
          <a:xfrm>
            <a:off x="10573468" y="867979"/>
            <a:ext cx="3856045" cy="759524"/>
          </a:xfrm>
          <a:prstGeom prst="rect">
            <a:avLst/>
          </a:prstGeom>
        </p:spPr>
      </p:pic>
      <p:pic>
        <p:nvPicPr>
          <p:cNvPr id="11" name="Picture 10">
            <a:extLst>
              <a:ext uri="{FF2B5EF4-FFF2-40B4-BE49-F238E27FC236}">
                <a16:creationId xmlns:a16="http://schemas.microsoft.com/office/drawing/2014/main" id="{6443B97F-7732-8931-B83D-DC0AC497C320}"/>
              </a:ext>
            </a:extLst>
          </p:cNvPr>
          <p:cNvPicPr>
            <a:picLocks noChangeAspect="1"/>
          </p:cNvPicPr>
          <p:nvPr/>
        </p:nvPicPr>
        <p:blipFill rotWithShape="1">
          <a:blip r:embed="rId14"/>
          <a:srcRect l="8726" t="14423" r="9117" b="4865"/>
          <a:stretch/>
        </p:blipFill>
        <p:spPr>
          <a:xfrm>
            <a:off x="2260780" y="1965107"/>
            <a:ext cx="2434440" cy="1831821"/>
          </a:xfrm>
          <a:prstGeom prst="rect">
            <a:avLst/>
          </a:prstGeom>
        </p:spPr>
      </p:pic>
      <p:pic>
        <p:nvPicPr>
          <p:cNvPr id="15" name="Picture 14">
            <a:extLst>
              <a:ext uri="{FF2B5EF4-FFF2-40B4-BE49-F238E27FC236}">
                <a16:creationId xmlns:a16="http://schemas.microsoft.com/office/drawing/2014/main" id="{77955A5F-6B71-A447-AA48-E453E593D09D}"/>
              </a:ext>
            </a:extLst>
          </p:cNvPr>
          <p:cNvPicPr>
            <a:picLocks noChangeAspect="1"/>
          </p:cNvPicPr>
          <p:nvPr/>
        </p:nvPicPr>
        <p:blipFill>
          <a:blip r:embed="rId15"/>
          <a:stretch>
            <a:fillRect/>
          </a:stretch>
        </p:blipFill>
        <p:spPr>
          <a:xfrm>
            <a:off x="3305272" y="246838"/>
            <a:ext cx="1895918" cy="1831821"/>
          </a:xfrm>
          <a:prstGeom prst="rect">
            <a:avLst/>
          </a:prstGeom>
        </p:spPr>
      </p:pic>
      <p:pic>
        <p:nvPicPr>
          <p:cNvPr id="24" name="Picture 23">
            <a:extLst>
              <a:ext uri="{FF2B5EF4-FFF2-40B4-BE49-F238E27FC236}">
                <a16:creationId xmlns:a16="http://schemas.microsoft.com/office/drawing/2014/main" id="{AEB39C86-3491-5C70-8E35-E06FF5486770}"/>
              </a:ext>
            </a:extLst>
          </p:cNvPr>
          <p:cNvPicPr>
            <a:picLocks noChangeAspect="1"/>
          </p:cNvPicPr>
          <p:nvPr/>
        </p:nvPicPr>
        <p:blipFill>
          <a:blip r:embed="rId16"/>
          <a:stretch>
            <a:fillRect/>
          </a:stretch>
        </p:blipFill>
        <p:spPr>
          <a:xfrm>
            <a:off x="756652" y="5200340"/>
            <a:ext cx="2863757" cy="1015823"/>
          </a:xfrm>
          <a:prstGeom prst="rect">
            <a:avLst/>
          </a:prstGeom>
        </p:spPr>
      </p:pic>
      <p:pic>
        <p:nvPicPr>
          <p:cNvPr id="26" name="Picture 25">
            <a:extLst>
              <a:ext uri="{FF2B5EF4-FFF2-40B4-BE49-F238E27FC236}">
                <a16:creationId xmlns:a16="http://schemas.microsoft.com/office/drawing/2014/main" id="{EC31837A-D9F8-4086-3D79-FEF4D923B8DF}"/>
              </a:ext>
            </a:extLst>
          </p:cNvPr>
          <p:cNvPicPr>
            <a:picLocks noChangeAspect="1"/>
          </p:cNvPicPr>
          <p:nvPr/>
        </p:nvPicPr>
        <p:blipFill rotWithShape="1">
          <a:blip r:embed="rId17"/>
          <a:srcRect l="1612" t="5860" r="1612" b="7494"/>
          <a:stretch/>
        </p:blipFill>
        <p:spPr>
          <a:xfrm>
            <a:off x="9501198" y="2406872"/>
            <a:ext cx="3714035" cy="1072985"/>
          </a:xfrm>
          <a:prstGeom prst="rect">
            <a:avLst/>
          </a:prstGeom>
        </p:spPr>
      </p:pic>
      <p:grpSp>
        <p:nvGrpSpPr>
          <p:cNvPr id="22" name="Group 21">
            <a:extLst>
              <a:ext uri="{FF2B5EF4-FFF2-40B4-BE49-F238E27FC236}">
                <a16:creationId xmlns:a16="http://schemas.microsoft.com/office/drawing/2014/main" id="{95219BB9-3B4E-FF6A-80CB-AC63575B10E0}"/>
              </a:ext>
            </a:extLst>
          </p:cNvPr>
          <p:cNvGrpSpPr/>
          <p:nvPr/>
        </p:nvGrpSpPr>
        <p:grpSpPr>
          <a:xfrm>
            <a:off x="505757" y="236522"/>
            <a:ext cx="2408684" cy="2208494"/>
            <a:chOff x="3564763" y="2088925"/>
            <a:chExt cx="2838450" cy="3003550"/>
          </a:xfrm>
        </p:grpSpPr>
        <p:pic>
          <p:nvPicPr>
            <p:cNvPr id="20" name="Picture 19">
              <a:extLst>
                <a:ext uri="{FF2B5EF4-FFF2-40B4-BE49-F238E27FC236}">
                  <a16:creationId xmlns:a16="http://schemas.microsoft.com/office/drawing/2014/main" id="{B46DD296-3392-BAFD-5DFD-3BF57A53EA7B}"/>
                </a:ext>
              </a:extLst>
            </p:cNvPr>
            <p:cNvPicPr>
              <a:picLocks noChangeAspect="1"/>
            </p:cNvPicPr>
            <p:nvPr/>
          </p:nvPicPr>
          <p:blipFill>
            <a:blip r:embed="rId18"/>
            <a:stretch>
              <a:fillRect/>
            </a:stretch>
          </p:blipFill>
          <p:spPr>
            <a:xfrm>
              <a:off x="3564763" y="2088925"/>
              <a:ext cx="2838450" cy="3003550"/>
            </a:xfrm>
            <a:prstGeom prst="rect">
              <a:avLst/>
            </a:prstGeom>
          </p:spPr>
        </p:pic>
        <p:sp>
          <p:nvSpPr>
            <p:cNvPr id="21" name="TextBox 20">
              <a:extLst>
                <a:ext uri="{FF2B5EF4-FFF2-40B4-BE49-F238E27FC236}">
                  <a16:creationId xmlns:a16="http://schemas.microsoft.com/office/drawing/2014/main" id="{446EE317-2318-921E-6C14-826AFEBA95B1}"/>
                </a:ext>
              </a:extLst>
            </p:cNvPr>
            <p:cNvSpPr txBox="1"/>
            <p:nvPr/>
          </p:nvSpPr>
          <p:spPr bwMode="auto">
            <a:xfrm>
              <a:off x="3669164" y="4819052"/>
              <a:ext cx="2601674" cy="184666"/>
            </a:xfrm>
            <a:prstGeom prst="rect">
              <a:avLst/>
            </a:prstGeom>
            <a:solidFill>
              <a:schemeClr val="bg1"/>
            </a:solidFill>
            <a:ln w="19050" algn="ctr">
              <a:noFill/>
              <a:miter lim="800000"/>
              <a:headEnd/>
              <a:tailEnd/>
            </a:ln>
          </p:spPr>
          <p:txBody>
            <a:bodyPr wrap="none" lIns="0" tIns="0" rIns="0" bIns="0" rtlCol="0">
              <a:spAutoFit/>
            </a:bodyPr>
            <a:lstStyle/>
            <a:p>
              <a:r>
                <a:rPr lang="en-US" sz="1200" dirty="0">
                  <a:solidFill>
                    <a:schemeClr val="tx1"/>
                  </a:solidFill>
                </a:rPr>
                <a:t>MADIGAN ARMY MEDICAL CENTER</a:t>
              </a:r>
            </a:p>
          </p:txBody>
        </p:sp>
      </p:grpSp>
      <p:pic>
        <p:nvPicPr>
          <p:cNvPr id="16" name="Picture 15">
            <a:extLst>
              <a:ext uri="{FF2B5EF4-FFF2-40B4-BE49-F238E27FC236}">
                <a16:creationId xmlns:a16="http://schemas.microsoft.com/office/drawing/2014/main" id="{051EFF8A-6289-5EFB-CF10-423BE2535BC2}"/>
              </a:ext>
            </a:extLst>
          </p:cNvPr>
          <p:cNvPicPr>
            <a:picLocks noChangeAspect="1"/>
          </p:cNvPicPr>
          <p:nvPr/>
        </p:nvPicPr>
        <p:blipFill>
          <a:blip r:embed="rId19"/>
          <a:stretch>
            <a:fillRect/>
          </a:stretch>
        </p:blipFill>
        <p:spPr>
          <a:xfrm>
            <a:off x="5222167" y="651760"/>
            <a:ext cx="1914384" cy="1951485"/>
          </a:xfrm>
          <a:prstGeom prst="rect">
            <a:avLst/>
          </a:prstGeom>
        </p:spPr>
      </p:pic>
      <p:pic>
        <p:nvPicPr>
          <p:cNvPr id="13" name="Picture 12">
            <a:extLst>
              <a:ext uri="{FF2B5EF4-FFF2-40B4-BE49-F238E27FC236}">
                <a16:creationId xmlns:a16="http://schemas.microsoft.com/office/drawing/2014/main" id="{43052536-9E1B-0540-34FC-F7A7611D76D3}"/>
              </a:ext>
            </a:extLst>
          </p:cNvPr>
          <p:cNvPicPr>
            <a:picLocks noChangeAspect="1"/>
          </p:cNvPicPr>
          <p:nvPr/>
        </p:nvPicPr>
        <p:blipFill rotWithShape="1">
          <a:blip r:embed="rId20"/>
          <a:srcRect l="21855" t="8686"/>
          <a:stretch/>
        </p:blipFill>
        <p:spPr>
          <a:xfrm>
            <a:off x="13253618" y="1736907"/>
            <a:ext cx="1609399" cy="2371824"/>
          </a:xfrm>
          <a:prstGeom prst="rect">
            <a:avLst/>
          </a:prstGeom>
        </p:spPr>
      </p:pic>
      <p:pic>
        <p:nvPicPr>
          <p:cNvPr id="2" name="Picture 1">
            <a:extLst>
              <a:ext uri="{FF2B5EF4-FFF2-40B4-BE49-F238E27FC236}">
                <a16:creationId xmlns:a16="http://schemas.microsoft.com/office/drawing/2014/main" id="{67126043-4ED2-A83A-0BA6-0679C5661BC1}"/>
              </a:ext>
            </a:extLst>
          </p:cNvPr>
          <p:cNvPicPr>
            <a:picLocks noChangeAspect="1"/>
          </p:cNvPicPr>
          <p:nvPr/>
        </p:nvPicPr>
        <p:blipFill rotWithShape="1">
          <a:blip r:embed="rId21"/>
          <a:srcRect b="34348"/>
          <a:stretch/>
        </p:blipFill>
        <p:spPr>
          <a:xfrm>
            <a:off x="4949450" y="2737752"/>
            <a:ext cx="4513036" cy="1401460"/>
          </a:xfrm>
          <a:prstGeom prst="rect">
            <a:avLst/>
          </a:prstGeom>
        </p:spPr>
      </p:pic>
    </p:spTree>
    <p:extLst>
      <p:ext uri="{BB962C8B-B14F-4D97-AF65-F5344CB8AC3E}">
        <p14:creationId xmlns:p14="http://schemas.microsoft.com/office/powerpoint/2010/main" val="1773403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6853-EEAA-0F46-A1B2-90F3E6D988E2}"/>
              </a:ext>
            </a:extLst>
          </p:cNvPr>
          <p:cNvSpPr>
            <a:spLocks noGrp="1"/>
          </p:cNvSpPr>
          <p:nvPr>
            <p:ph type="title"/>
          </p:nvPr>
        </p:nvSpPr>
        <p:spPr/>
        <p:txBody>
          <a:bodyPr/>
          <a:lstStyle/>
          <a:p>
            <a:r>
              <a:rPr lang="en-US" dirty="0">
                <a:latin typeface="Avenir Book" panose="02000503020000020003" pitchFamily="2" charset="0"/>
              </a:rPr>
              <a:t>Impacts on Systems</a:t>
            </a:r>
            <a:endParaRPr lang="en-US" sz="5000" dirty="0">
              <a:latin typeface="Avenir Book" panose="02000503020000020003" pitchFamily="2" charset="0"/>
            </a:endParaRPr>
          </a:p>
        </p:txBody>
      </p:sp>
      <p:pic>
        <p:nvPicPr>
          <p:cNvPr id="4" name="Picture 3">
            <a:extLst>
              <a:ext uri="{FF2B5EF4-FFF2-40B4-BE49-F238E27FC236}">
                <a16:creationId xmlns:a16="http://schemas.microsoft.com/office/drawing/2014/main" id="{822AF931-077F-1873-57A8-6C91F9F8E925}"/>
              </a:ext>
            </a:extLst>
          </p:cNvPr>
          <p:cNvPicPr>
            <a:picLocks noChangeAspect="1"/>
          </p:cNvPicPr>
          <p:nvPr/>
        </p:nvPicPr>
        <p:blipFill>
          <a:blip r:embed="rId3"/>
          <a:stretch>
            <a:fillRect/>
          </a:stretch>
        </p:blipFill>
        <p:spPr>
          <a:xfrm>
            <a:off x="1189810" y="1589228"/>
            <a:ext cx="7975618" cy="2598545"/>
          </a:xfrm>
          <a:prstGeom prst="rect">
            <a:avLst/>
          </a:prstGeom>
          <a:ln>
            <a:solidFill>
              <a:schemeClr val="tx1"/>
            </a:solidFill>
          </a:ln>
        </p:spPr>
      </p:pic>
      <p:pic>
        <p:nvPicPr>
          <p:cNvPr id="6" name="Picture 5">
            <a:extLst>
              <a:ext uri="{FF2B5EF4-FFF2-40B4-BE49-F238E27FC236}">
                <a16:creationId xmlns:a16="http://schemas.microsoft.com/office/drawing/2014/main" id="{CAE73B45-B429-6131-254F-E44254EFEFDB}"/>
              </a:ext>
            </a:extLst>
          </p:cNvPr>
          <p:cNvPicPr>
            <a:picLocks noChangeAspect="1"/>
          </p:cNvPicPr>
          <p:nvPr/>
        </p:nvPicPr>
        <p:blipFill>
          <a:blip r:embed="rId4"/>
          <a:stretch>
            <a:fillRect/>
          </a:stretch>
        </p:blipFill>
        <p:spPr>
          <a:xfrm>
            <a:off x="3641385" y="4187773"/>
            <a:ext cx="6604325" cy="2737545"/>
          </a:xfrm>
          <a:prstGeom prst="rect">
            <a:avLst/>
          </a:prstGeom>
          <a:ln>
            <a:solidFill>
              <a:schemeClr val="tx1"/>
            </a:solidFill>
          </a:ln>
        </p:spPr>
      </p:pic>
      <p:pic>
        <p:nvPicPr>
          <p:cNvPr id="7" name="Picture 6">
            <a:extLst>
              <a:ext uri="{FF2B5EF4-FFF2-40B4-BE49-F238E27FC236}">
                <a16:creationId xmlns:a16="http://schemas.microsoft.com/office/drawing/2014/main" id="{7A11D60B-657F-3FC9-6898-D1C10FEE8EE8}"/>
              </a:ext>
            </a:extLst>
          </p:cNvPr>
          <p:cNvPicPr>
            <a:picLocks noChangeAspect="1"/>
          </p:cNvPicPr>
          <p:nvPr/>
        </p:nvPicPr>
        <p:blipFill>
          <a:blip r:embed="rId5"/>
          <a:stretch>
            <a:fillRect/>
          </a:stretch>
        </p:blipFill>
        <p:spPr>
          <a:xfrm>
            <a:off x="1352881" y="5830521"/>
            <a:ext cx="5307243" cy="2825819"/>
          </a:xfrm>
          <a:prstGeom prst="rect">
            <a:avLst/>
          </a:prstGeom>
          <a:ln>
            <a:solidFill>
              <a:schemeClr val="tx1"/>
            </a:solidFill>
          </a:ln>
        </p:spPr>
      </p:pic>
      <p:pic>
        <p:nvPicPr>
          <p:cNvPr id="8" name="Picture 7">
            <a:extLst>
              <a:ext uri="{FF2B5EF4-FFF2-40B4-BE49-F238E27FC236}">
                <a16:creationId xmlns:a16="http://schemas.microsoft.com/office/drawing/2014/main" id="{74D8EB74-CFC9-EC10-157E-DC188348BE3A}"/>
              </a:ext>
            </a:extLst>
          </p:cNvPr>
          <p:cNvPicPr>
            <a:picLocks noChangeAspect="1"/>
          </p:cNvPicPr>
          <p:nvPr/>
        </p:nvPicPr>
        <p:blipFill>
          <a:blip r:embed="rId6"/>
          <a:stretch>
            <a:fillRect/>
          </a:stretch>
        </p:blipFill>
        <p:spPr>
          <a:xfrm>
            <a:off x="8679093" y="6050495"/>
            <a:ext cx="6239207" cy="2663472"/>
          </a:xfrm>
          <a:prstGeom prst="rect">
            <a:avLst/>
          </a:prstGeom>
          <a:ln>
            <a:solidFill>
              <a:schemeClr val="tx1"/>
            </a:solidFill>
          </a:ln>
        </p:spPr>
      </p:pic>
      <p:pic>
        <p:nvPicPr>
          <p:cNvPr id="9" name="Picture 8">
            <a:extLst>
              <a:ext uri="{FF2B5EF4-FFF2-40B4-BE49-F238E27FC236}">
                <a16:creationId xmlns:a16="http://schemas.microsoft.com/office/drawing/2014/main" id="{63312A6B-F8C2-EBB4-5107-467E4361285F}"/>
              </a:ext>
            </a:extLst>
          </p:cNvPr>
          <p:cNvPicPr>
            <a:picLocks noChangeAspect="1"/>
          </p:cNvPicPr>
          <p:nvPr/>
        </p:nvPicPr>
        <p:blipFill>
          <a:blip r:embed="rId7"/>
          <a:stretch>
            <a:fillRect/>
          </a:stretch>
        </p:blipFill>
        <p:spPr>
          <a:xfrm>
            <a:off x="7814413" y="592935"/>
            <a:ext cx="7314311" cy="2901545"/>
          </a:xfrm>
          <a:prstGeom prst="rect">
            <a:avLst/>
          </a:prstGeom>
          <a:ln>
            <a:solidFill>
              <a:schemeClr val="tx1"/>
            </a:solidFill>
          </a:ln>
        </p:spPr>
      </p:pic>
      <p:pic>
        <p:nvPicPr>
          <p:cNvPr id="5" name="Picture 4">
            <a:extLst>
              <a:ext uri="{FF2B5EF4-FFF2-40B4-BE49-F238E27FC236}">
                <a16:creationId xmlns:a16="http://schemas.microsoft.com/office/drawing/2014/main" id="{21F06EF7-47FA-71C8-11E4-1BC209845624}"/>
              </a:ext>
            </a:extLst>
          </p:cNvPr>
          <p:cNvPicPr>
            <a:picLocks noChangeAspect="1"/>
          </p:cNvPicPr>
          <p:nvPr/>
        </p:nvPicPr>
        <p:blipFill>
          <a:blip r:embed="rId8"/>
          <a:stretch>
            <a:fillRect/>
          </a:stretch>
        </p:blipFill>
        <p:spPr>
          <a:xfrm>
            <a:off x="9963581" y="2847780"/>
            <a:ext cx="6239208" cy="3089219"/>
          </a:xfrm>
          <a:prstGeom prst="rect">
            <a:avLst/>
          </a:prstGeom>
          <a:ln>
            <a:solidFill>
              <a:schemeClr val="tx1"/>
            </a:solidFill>
          </a:ln>
        </p:spPr>
      </p:pic>
    </p:spTree>
    <p:extLst>
      <p:ext uri="{BB962C8B-B14F-4D97-AF65-F5344CB8AC3E}">
        <p14:creationId xmlns:p14="http://schemas.microsoft.com/office/powerpoint/2010/main" val="1367534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985311-3869-D0CD-464E-CDDD9054B185}"/>
              </a:ext>
            </a:extLst>
          </p:cNvPr>
          <p:cNvSpPr>
            <a:spLocks noGrp="1"/>
          </p:cNvSpPr>
          <p:nvPr>
            <p:ph type="title"/>
          </p:nvPr>
        </p:nvSpPr>
        <p:spPr>
          <a:xfrm>
            <a:off x="860160" y="604446"/>
            <a:ext cx="15499851" cy="869831"/>
          </a:xfrm>
        </p:spPr>
        <p:txBody>
          <a:bodyPr/>
          <a:lstStyle/>
          <a:p>
            <a:r>
              <a:rPr lang="en-US" dirty="0">
                <a:latin typeface="Avenir Book" panose="02000503020000020003" pitchFamily="2" charset="0"/>
              </a:rPr>
              <a:t>Impacts on Culture</a:t>
            </a:r>
            <a:endParaRPr lang="en-US" sz="5000" dirty="0">
              <a:latin typeface="Avenir Book" panose="02000503020000020003" pitchFamily="2" charset="0"/>
            </a:endParaRPr>
          </a:p>
        </p:txBody>
      </p:sp>
      <p:pic>
        <p:nvPicPr>
          <p:cNvPr id="7" name="Picture 6">
            <a:extLst>
              <a:ext uri="{FF2B5EF4-FFF2-40B4-BE49-F238E27FC236}">
                <a16:creationId xmlns:a16="http://schemas.microsoft.com/office/drawing/2014/main" id="{A53E0419-2B5F-19BA-393D-05EB2CC6818C}"/>
              </a:ext>
            </a:extLst>
          </p:cNvPr>
          <p:cNvPicPr>
            <a:picLocks noChangeAspect="1"/>
          </p:cNvPicPr>
          <p:nvPr/>
        </p:nvPicPr>
        <p:blipFill>
          <a:blip r:embed="rId2"/>
          <a:stretch>
            <a:fillRect/>
          </a:stretch>
        </p:blipFill>
        <p:spPr>
          <a:xfrm>
            <a:off x="7449671" y="916321"/>
            <a:ext cx="6082036" cy="2335790"/>
          </a:xfrm>
          <a:prstGeom prst="rect">
            <a:avLst/>
          </a:prstGeom>
        </p:spPr>
      </p:pic>
      <p:pic>
        <p:nvPicPr>
          <p:cNvPr id="8" name="Picture 7">
            <a:extLst>
              <a:ext uri="{FF2B5EF4-FFF2-40B4-BE49-F238E27FC236}">
                <a16:creationId xmlns:a16="http://schemas.microsoft.com/office/drawing/2014/main" id="{E0FF4E47-8791-C72C-2DCE-9ED1919B344F}"/>
              </a:ext>
            </a:extLst>
          </p:cNvPr>
          <p:cNvPicPr>
            <a:picLocks noChangeAspect="1"/>
          </p:cNvPicPr>
          <p:nvPr/>
        </p:nvPicPr>
        <p:blipFill rotWithShape="1">
          <a:blip r:embed="rId3"/>
          <a:srcRect l="4571" t="6197" r="10957" b="8611"/>
          <a:stretch/>
        </p:blipFill>
        <p:spPr>
          <a:xfrm>
            <a:off x="13213356" y="1012601"/>
            <a:ext cx="2923115" cy="1936268"/>
          </a:xfrm>
          <a:prstGeom prst="rect">
            <a:avLst/>
          </a:prstGeom>
        </p:spPr>
      </p:pic>
      <p:sp>
        <p:nvSpPr>
          <p:cNvPr id="6" name="Title 1">
            <a:extLst>
              <a:ext uri="{FF2B5EF4-FFF2-40B4-BE49-F238E27FC236}">
                <a16:creationId xmlns:a16="http://schemas.microsoft.com/office/drawing/2014/main" id="{087F0345-6D0A-D460-6844-2973D7F3B7C9}"/>
              </a:ext>
            </a:extLst>
          </p:cNvPr>
          <p:cNvSpPr txBox="1">
            <a:spLocks/>
          </p:cNvSpPr>
          <p:nvPr/>
        </p:nvSpPr>
        <p:spPr>
          <a:xfrm>
            <a:off x="920205" y="3660266"/>
            <a:ext cx="15499851" cy="7314138"/>
          </a:xfrm>
          <a:prstGeom prst="rect">
            <a:avLst/>
          </a:prstGeom>
          <a:noFill/>
          <a:ln>
            <a:noFill/>
          </a:ln>
        </p:spPr>
        <p:txBody>
          <a:bodyPr spcFirstLastPara="1" vert="horz" wrap="square" lIns="45700" tIns="45700" rIns="45700" bIns="45700" rtlCol="0" anchor="b" anchorCtr="0">
            <a:noAutofit/>
          </a:bodyPr>
          <a:lstStyle>
            <a:lvl1pPr lvl="0" algn="l" defTabSz="1300525" rtl="0" eaLnBrk="1" latinLnBrk="0" hangingPunct="1">
              <a:lnSpc>
                <a:spcPct val="85000"/>
              </a:lnSpc>
              <a:spcBef>
                <a:spcPts val="0"/>
              </a:spcBef>
              <a:spcAft>
                <a:spcPts val="0"/>
              </a:spcAft>
              <a:buClr>
                <a:srgbClr val="052049"/>
              </a:buClr>
              <a:buSzPts val="3600"/>
              <a:buFont typeface="Garamond"/>
              <a:buNone/>
              <a:defRPr lang="en-US" sz="5120" b="0" kern="1200" cap="none" spc="0" baseline="0">
                <a:solidFill>
                  <a:schemeClr val="tx1"/>
                </a:solidFill>
                <a:latin typeface="+mj-lt"/>
                <a:ea typeface="+mj-ea"/>
                <a:cs typeface="Arial" pitchFamily="34" charset="0"/>
              </a:defRPr>
            </a:lvl1pPr>
            <a:lvl2pPr lvl="1" algn="l" rtl="0">
              <a:lnSpc>
                <a:spcPct val="85000"/>
              </a:lnSpc>
              <a:spcBef>
                <a:spcPts val="0"/>
              </a:spcBef>
              <a:spcAft>
                <a:spcPts val="0"/>
              </a:spcAft>
              <a:buClr>
                <a:srgbClr val="052049"/>
              </a:buClr>
              <a:buSzPts val="1800"/>
              <a:buNone/>
              <a:defRPr/>
            </a:lvl2pPr>
            <a:lvl3pPr lvl="2" algn="l" rtl="0">
              <a:lnSpc>
                <a:spcPct val="85000"/>
              </a:lnSpc>
              <a:spcBef>
                <a:spcPts val="0"/>
              </a:spcBef>
              <a:spcAft>
                <a:spcPts val="0"/>
              </a:spcAft>
              <a:buClr>
                <a:srgbClr val="052049"/>
              </a:buClr>
              <a:buSzPts val="1800"/>
              <a:buNone/>
              <a:defRPr/>
            </a:lvl3pPr>
            <a:lvl4pPr lvl="3" algn="l" rtl="0">
              <a:lnSpc>
                <a:spcPct val="85000"/>
              </a:lnSpc>
              <a:spcBef>
                <a:spcPts val="0"/>
              </a:spcBef>
              <a:spcAft>
                <a:spcPts val="0"/>
              </a:spcAft>
              <a:buClr>
                <a:srgbClr val="052049"/>
              </a:buClr>
              <a:buSzPts val="1800"/>
              <a:buNone/>
              <a:defRPr/>
            </a:lvl4pPr>
            <a:lvl5pPr lvl="4" algn="l" rtl="0">
              <a:lnSpc>
                <a:spcPct val="85000"/>
              </a:lnSpc>
              <a:spcBef>
                <a:spcPts val="0"/>
              </a:spcBef>
              <a:spcAft>
                <a:spcPts val="0"/>
              </a:spcAft>
              <a:buClr>
                <a:srgbClr val="052049"/>
              </a:buClr>
              <a:buSzPts val="1800"/>
              <a:buNone/>
              <a:defRPr/>
            </a:lvl5pPr>
            <a:lvl6pPr lvl="5" algn="l" rtl="0">
              <a:lnSpc>
                <a:spcPct val="85000"/>
              </a:lnSpc>
              <a:spcBef>
                <a:spcPts val="0"/>
              </a:spcBef>
              <a:spcAft>
                <a:spcPts val="0"/>
              </a:spcAft>
              <a:buClr>
                <a:srgbClr val="052049"/>
              </a:buClr>
              <a:buSzPts val="1800"/>
              <a:buNone/>
              <a:defRPr/>
            </a:lvl6pPr>
            <a:lvl7pPr lvl="6" algn="l" rtl="0">
              <a:lnSpc>
                <a:spcPct val="85000"/>
              </a:lnSpc>
              <a:spcBef>
                <a:spcPts val="0"/>
              </a:spcBef>
              <a:spcAft>
                <a:spcPts val="0"/>
              </a:spcAft>
              <a:buClr>
                <a:srgbClr val="052049"/>
              </a:buClr>
              <a:buSzPts val="1800"/>
              <a:buNone/>
              <a:defRPr/>
            </a:lvl7pPr>
            <a:lvl8pPr lvl="7" algn="l" rtl="0">
              <a:lnSpc>
                <a:spcPct val="85000"/>
              </a:lnSpc>
              <a:spcBef>
                <a:spcPts val="0"/>
              </a:spcBef>
              <a:spcAft>
                <a:spcPts val="0"/>
              </a:spcAft>
              <a:buClr>
                <a:srgbClr val="052049"/>
              </a:buClr>
              <a:buSzPts val="1800"/>
              <a:buNone/>
              <a:defRPr/>
            </a:lvl8pPr>
            <a:lvl9pPr lvl="8" algn="l" rtl="0">
              <a:lnSpc>
                <a:spcPct val="85000"/>
              </a:lnSpc>
              <a:spcBef>
                <a:spcPts val="0"/>
              </a:spcBef>
              <a:spcAft>
                <a:spcPts val="0"/>
              </a:spcAft>
              <a:buClr>
                <a:srgbClr val="052049"/>
              </a:buClr>
              <a:buSzPts val="1800"/>
              <a:buNone/>
              <a:defRPr/>
            </a:lvl9pPr>
          </a:lstStyle>
          <a:p>
            <a:r>
              <a:rPr lang="en-US" sz="3000" dirty="0">
                <a:effectLst/>
                <a:latin typeface="Avenir Book" panose="02000503020000020003" pitchFamily="2" charset="0"/>
              </a:rPr>
              <a:t>Emotional Intelligence competencies</a:t>
            </a:r>
          </a:p>
          <a:p>
            <a:endParaRPr lang="en-US" sz="3000" dirty="0">
              <a:effectLst/>
              <a:latin typeface="Avenir Book" panose="02000503020000020003" pitchFamily="2" charset="0"/>
            </a:endParaRPr>
          </a:p>
          <a:p>
            <a:r>
              <a:rPr lang="en-US" sz="3000" dirty="0">
                <a:effectLst/>
                <a:latin typeface="Avenir Book" panose="02000503020000020003" pitchFamily="2" charset="0"/>
              </a:rPr>
              <a:t>“[When] implemented through </a:t>
            </a:r>
            <a:r>
              <a:rPr lang="en-US" sz="3000" b="1" dirty="0">
                <a:effectLst/>
                <a:latin typeface="Avenir Book" panose="02000503020000020003" pitchFamily="2" charset="0"/>
              </a:rPr>
              <a:t>program-level interventions such as ESRT</a:t>
            </a:r>
            <a:r>
              <a:rPr lang="en-US" sz="3000" dirty="0">
                <a:effectLst/>
                <a:latin typeface="Avenir Book" panose="02000503020000020003" pitchFamily="2" charset="0"/>
              </a:rPr>
              <a:t>…: </a:t>
            </a:r>
          </a:p>
          <a:p>
            <a:endParaRPr lang="en-US" sz="3000" dirty="0">
              <a:effectLst/>
              <a:latin typeface="Avenir Book" panose="02000503020000020003" pitchFamily="2" charset="0"/>
            </a:endParaRPr>
          </a:p>
          <a:p>
            <a:pPr marL="514350" indent="-514350">
              <a:buAutoNum type="arabicParenR"/>
            </a:pPr>
            <a:r>
              <a:rPr lang="en-US" sz="3000" b="1" dirty="0">
                <a:solidFill>
                  <a:srgbClr val="FF0000"/>
                </a:solidFill>
                <a:effectLst/>
                <a:latin typeface="Avenir Book" panose="02000503020000020003" pitchFamily="2" charset="0"/>
              </a:rPr>
              <a:t>psychological safety </a:t>
            </a:r>
            <a:r>
              <a:rPr lang="en-US" sz="3000" dirty="0">
                <a:solidFill>
                  <a:srgbClr val="FF0000"/>
                </a:solidFill>
                <a:effectLst/>
                <a:latin typeface="Avenir Book" panose="02000503020000020003" pitchFamily="2" charset="0"/>
              </a:rPr>
              <a:t>that fostered growth mindsets </a:t>
            </a:r>
            <a:r>
              <a:rPr lang="en-US" sz="3000" dirty="0">
                <a:effectLst/>
                <a:latin typeface="Avenir Book" panose="02000503020000020003" pitchFamily="2" charset="0"/>
              </a:rPr>
              <a:t>(e.g., knowing when to ask for help, seeing mistakes as opportunities to learn, positive thinking) and improved communication, </a:t>
            </a:r>
          </a:p>
          <a:p>
            <a:pPr marL="514350" indent="-514350">
              <a:buAutoNum type="arabicParenR"/>
            </a:pPr>
            <a:endParaRPr lang="en-US" sz="3000" dirty="0">
              <a:effectLst/>
              <a:latin typeface="Avenir Book" panose="02000503020000020003" pitchFamily="2" charset="0"/>
            </a:endParaRPr>
          </a:p>
          <a:p>
            <a:pPr marL="514350" indent="-514350">
              <a:buAutoNum type="arabicParenR"/>
            </a:pPr>
            <a:r>
              <a:rPr lang="en-US" sz="3000" b="1" dirty="0">
                <a:solidFill>
                  <a:srgbClr val="FF0000"/>
                </a:solidFill>
                <a:effectLst/>
                <a:latin typeface="Avenir Book" panose="02000503020000020003" pitchFamily="2" charset="0"/>
              </a:rPr>
              <a:t>a cohesive community </a:t>
            </a:r>
            <a:r>
              <a:rPr lang="en-US" sz="3000" dirty="0">
                <a:solidFill>
                  <a:srgbClr val="FF0000"/>
                </a:solidFill>
                <a:effectLst/>
                <a:latin typeface="Avenir Book" panose="02000503020000020003" pitchFamily="2" charset="0"/>
              </a:rPr>
              <a:t>founded on vulnerability and experiences shared using a common language </a:t>
            </a:r>
            <a:r>
              <a:rPr lang="en-US" sz="3000" dirty="0">
                <a:effectLst/>
                <a:latin typeface="Avenir Book" panose="02000503020000020003" pitchFamily="2" charset="0"/>
              </a:rPr>
              <a:t>(e.g., open discussions about how to navigate stressors), and </a:t>
            </a:r>
          </a:p>
          <a:p>
            <a:pPr marL="514350" indent="-514350">
              <a:buAutoNum type="arabicParenR"/>
            </a:pPr>
            <a:endParaRPr lang="en-US" sz="3000" dirty="0">
              <a:effectLst/>
              <a:latin typeface="Avenir Book" panose="02000503020000020003" pitchFamily="2" charset="0"/>
            </a:endParaRPr>
          </a:p>
          <a:p>
            <a:pPr marL="514350" indent="-514350">
              <a:buAutoNum type="arabicParenR"/>
            </a:pPr>
            <a:r>
              <a:rPr lang="en-US" sz="3000" b="1" dirty="0">
                <a:solidFill>
                  <a:srgbClr val="FF0000"/>
                </a:solidFill>
                <a:effectLst/>
                <a:latin typeface="Avenir Book" panose="02000503020000020003" pitchFamily="2" charset="0"/>
              </a:rPr>
              <a:t>public opportunities for expanded learning </a:t>
            </a:r>
            <a:r>
              <a:rPr lang="en-US" sz="3000" dirty="0">
                <a:effectLst/>
                <a:latin typeface="Avenir Book" panose="02000503020000020003" pitchFamily="2" charset="0"/>
              </a:rPr>
              <a:t>(e.g., M&amp;M as an opportunity for growth rather than blame)</a:t>
            </a:r>
          </a:p>
          <a:p>
            <a:r>
              <a:rPr lang="en-US" sz="3000" dirty="0">
                <a:effectLst/>
                <a:latin typeface="Avenir Book" panose="02000503020000020003" pitchFamily="2" charset="0"/>
              </a:rPr>
              <a:t>			….. seen as a </a:t>
            </a:r>
            <a:r>
              <a:rPr lang="en-US" sz="3000" b="1" dirty="0">
                <a:solidFill>
                  <a:srgbClr val="FF0000"/>
                </a:solidFill>
                <a:effectLst/>
                <a:latin typeface="Avenir Book" panose="02000503020000020003" pitchFamily="2" charset="0"/>
              </a:rPr>
              <a:t>competitive advantage </a:t>
            </a:r>
            <a:r>
              <a:rPr lang="en-US" sz="3000" dirty="0">
                <a:effectLst/>
                <a:latin typeface="Avenir Book" panose="02000503020000020003" pitchFamily="2" charset="0"/>
              </a:rPr>
              <a:t>for recruiting new residents. “</a:t>
            </a:r>
          </a:p>
          <a:p>
            <a:pPr marL="571500" indent="-571500">
              <a:buFont typeface="Arial" panose="020B0604020202020204" pitchFamily="34" charset="0"/>
              <a:buChar char="•"/>
            </a:pPr>
            <a:endParaRPr lang="en-US" sz="3000" dirty="0">
              <a:effectLst/>
              <a:latin typeface="Avenir Book" panose="02000503020000020003" pitchFamily="2" charset="0"/>
            </a:endParaRPr>
          </a:p>
          <a:p>
            <a:r>
              <a:rPr lang="en-US" sz="3000" dirty="0">
                <a:effectLst/>
                <a:latin typeface="Avenir Book" panose="02000503020000020003" pitchFamily="2" charset="0"/>
              </a:rPr>
              <a:t> </a:t>
            </a:r>
          </a:p>
          <a:p>
            <a:endParaRPr lang="en-US" sz="3000" dirty="0">
              <a:effectLst/>
              <a:latin typeface="Avenir Book" panose="02000503020000020003" pitchFamily="2" charset="0"/>
            </a:endParaRPr>
          </a:p>
          <a:p>
            <a:endParaRPr lang="en-US" sz="3000" dirty="0">
              <a:effectLst/>
              <a:latin typeface="Avenir Book" panose="02000503020000020003" pitchFamily="2" charset="0"/>
            </a:endParaRPr>
          </a:p>
          <a:p>
            <a:endParaRPr lang="en-US" sz="3000" dirty="0">
              <a:effectLst/>
              <a:latin typeface="Avenir Book" panose="02000503020000020003" pitchFamily="2" charset="0"/>
            </a:endParaRPr>
          </a:p>
          <a:p>
            <a:endParaRPr lang="en-US" sz="3000" dirty="0">
              <a:effectLst/>
              <a:latin typeface="Avenir Book" panose="02000503020000020003" pitchFamily="2" charset="0"/>
            </a:endParaRPr>
          </a:p>
          <a:p>
            <a:endParaRPr lang="en-US" sz="3000" dirty="0">
              <a:effectLst/>
              <a:latin typeface="Avenir Book" panose="02000503020000020003" pitchFamily="2" charset="0"/>
            </a:endParaRPr>
          </a:p>
        </p:txBody>
      </p:sp>
    </p:spTree>
    <p:extLst>
      <p:ext uri="{BB962C8B-B14F-4D97-AF65-F5344CB8AC3E}">
        <p14:creationId xmlns:p14="http://schemas.microsoft.com/office/powerpoint/2010/main" val="403961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dissolve">
                                      <p:cBhvr>
                                        <p:cTn id="7" dur="500"/>
                                        <p:tgtEl>
                                          <p:spTgt spid="6">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6" end="6"/>
                                            </p:txEl>
                                          </p:spTgt>
                                        </p:tgtEl>
                                        <p:attrNameLst>
                                          <p:attrName>style.visibility</p:attrName>
                                        </p:attrNameLst>
                                      </p:cBhvr>
                                      <p:to>
                                        <p:strVal val="visible"/>
                                      </p:to>
                                    </p:set>
                                    <p:animEffect transition="in" filter="dissolve">
                                      <p:cBhvr>
                                        <p:cTn id="12" dur="500"/>
                                        <p:tgtEl>
                                          <p:spTgt spid="6">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animEffect transition="in" filter="dissolve">
                                      <p:cBhvr>
                                        <p:cTn id="17" dur="500"/>
                                        <p:tgtEl>
                                          <p:spTgt spid="6">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9" end="9"/>
                                            </p:txEl>
                                          </p:spTgt>
                                        </p:tgtEl>
                                        <p:attrNameLst>
                                          <p:attrName>style.visibility</p:attrName>
                                        </p:attrNameLst>
                                      </p:cBhvr>
                                      <p:to>
                                        <p:strVal val="visible"/>
                                      </p:to>
                                    </p:set>
                                    <p:animEffect transition="in" filter="dissolve">
                                      <p:cBhvr>
                                        <p:cTn id="22" dur="500"/>
                                        <p:tgtEl>
                                          <p:spTgt spid="6">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78C3B91-DA62-EB6D-2912-4E5BDB2678C5}"/>
              </a:ext>
            </a:extLst>
          </p:cNvPr>
          <p:cNvGrpSpPr/>
          <p:nvPr/>
        </p:nvGrpSpPr>
        <p:grpSpPr>
          <a:xfrm>
            <a:off x="464634" y="683381"/>
            <a:ext cx="12659790" cy="7886133"/>
            <a:chOff x="464634" y="683381"/>
            <a:chExt cx="12659790" cy="7886133"/>
          </a:xfrm>
        </p:grpSpPr>
        <p:pic>
          <p:nvPicPr>
            <p:cNvPr id="4" name="Picture 3">
              <a:extLst>
                <a:ext uri="{FF2B5EF4-FFF2-40B4-BE49-F238E27FC236}">
                  <a16:creationId xmlns:a16="http://schemas.microsoft.com/office/drawing/2014/main" id="{C1D2FCC2-AA1E-70A5-2233-EC61A6561FD9}"/>
                </a:ext>
              </a:extLst>
            </p:cNvPr>
            <p:cNvPicPr>
              <a:picLocks noChangeAspect="1"/>
            </p:cNvPicPr>
            <p:nvPr/>
          </p:nvPicPr>
          <p:blipFill>
            <a:blip r:embed="rId2"/>
            <a:stretch>
              <a:fillRect/>
            </a:stretch>
          </p:blipFill>
          <p:spPr>
            <a:xfrm>
              <a:off x="1028260" y="1029184"/>
              <a:ext cx="8021763" cy="7272477"/>
            </a:xfrm>
            <a:prstGeom prst="rect">
              <a:avLst/>
            </a:prstGeom>
          </p:spPr>
        </p:pic>
        <p:sp>
          <p:nvSpPr>
            <p:cNvPr id="7" name="TextBox 6">
              <a:extLst>
                <a:ext uri="{FF2B5EF4-FFF2-40B4-BE49-F238E27FC236}">
                  <a16:creationId xmlns:a16="http://schemas.microsoft.com/office/drawing/2014/main" id="{DC76A51B-F658-D85C-40DB-ACD598B70B7E}"/>
                </a:ext>
              </a:extLst>
            </p:cNvPr>
            <p:cNvSpPr txBox="1"/>
            <p:nvPr/>
          </p:nvSpPr>
          <p:spPr bwMode="auto">
            <a:xfrm>
              <a:off x="691376" y="2386360"/>
              <a:ext cx="2163336" cy="307777"/>
            </a:xfrm>
            <a:prstGeom prst="rect">
              <a:avLst/>
            </a:prstGeom>
            <a:noFill/>
            <a:ln w="19050" algn="ctr">
              <a:noFill/>
              <a:miter lim="800000"/>
              <a:headEnd/>
              <a:tailEnd/>
            </a:ln>
            <a:effectLst/>
          </p:spPr>
          <p:txBody>
            <a:bodyPr wrap="square" lIns="0" tIns="0" rIns="0" bIns="0" rtlCol="0">
              <a:spAutoFit/>
            </a:bodyPr>
            <a:lstStyle/>
            <a:p>
              <a:pPr algn="l"/>
              <a:r>
                <a:rPr lang="en-US" sz="2000" dirty="0">
                  <a:solidFill>
                    <a:schemeClr val="tx1"/>
                  </a:solidFill>
                  <a:effectLst/>
                  <a:latin typeface="+mn-lt"/>
                </a:rPr>
                <a:t>Mindful Tendencies</a:t>
              </a:r>
            </a:p>
          </p:txBody>
        </p:sp>
        <p:sp>
          <p:nvSpPr>
            <p:cNvPr id="8" name="TextBox 7">
              <a:extLst>
                <a:ext uri="{FF2B5EF4-FFF2-40B4-BE49-F238E27FC236}">
                  <a16:creationId xmlns:a16="http://schemas.microsoft.com/office/drawing/2014/main" id="{89623582-C48C-8DEB-040C-B819400A6F84}"/>
                </a:ext>
              </a:extLst>
            </p:cNvPr>
            <p:cNvSpPr txBox="1"/>
            <p:nvPr/>
          </p:nvSpPr>
          <p:spPr bwMode="auto">
            <a:xfrm>
              <a:off x="464634" y="4357645"/>
              <a:ext cx="2163336" cy="307777"/>
            </a:xfrm>
            <a:prstGeom prst="rect">
              <a:avLst/>
            </a:prstGeom>
            <a:noFill/>
            <a:ln w="19050" algn="ctr">
              <a:noFill/>
              <a:miter lim="800000"/>
              <a:headEnd/>
              <a:tailEnd/>
            </a:ln>
            <a:effectLst/>
          </p:spPr>
          <p:txBody>
            <a:bodyPr wrap="square" lIns="0" tIns="0" rIns="0" bIns="0" rtlCol="0">
              <a:spAutoFit/>
            </a:bodyPr>
            <a:lstStyle/>
            <a:p>
              <a:pPr algn="l"/>
              <a:r>
                <a:rPr lang="en-US" sz="2000" dirty="0">
                  <a:solidFill>
                    <a:schemeClr val="tx1"/>
                  </a:solidFill>
                  <a:effectLst/>
                  <a:latin typeface="+mn-lt"/>
                </a:rPr>
                <a:t>Anxiety</a:t>
              </a:r>
            </a:p>
          </p:txBody>
        </p:sp>
        <p:sp>
          <p:nvSpPr>
            <p:cNvPr id="9" name="TextBox 8">
              <a:extLst>
                <a:ext uri="{FF2B5EF4-FFF2-40B4-BE49-F238E27FC236}">
                  <a16:creationId xmlns:a16="http://schemas.microsoft.com/office/drawing/2014/main" id="{FB22AADB-7448-200B-84FD-B5C1F404EE3B}"/>
                </a:ext>
              </a:extLst>
            </p:cNvPr>
            <p:cNvSpPr txBox="1"/>
            <p:nvPr/>
          </p:nvSpPr>
          <p:spPr bwMode="auto">
            <a:xfrm>
              <a:off x="2268711" y="5768078"/>
              <a:ext cx="2163336" cy="307777"/>
            </a:xfrm>
            <a:prstGeom prst="rect">
              <a:avLst/>
            </a:prstGeom>
            <a:noFill/>
            <a:ln w="19050" algn="ctr">
              <a:noFill/>
              <a:miter lim="800000"/>
              <a:headEnd/>
              <a:tailEnd/>
            </a:ln>
            <a:effectLst/>
          </p:spPr>
          <p:txBody>
            <a:bodyPr wrap="square" lIns="0" tIns="0" rIns="0" bIns="0" rtlCol="0">
              <a:spAutoFit/>
            </a:bodyPr>
            <a:lstStyle/>
            <a:p>
              <a:pPr algn="l"/>
              <a:r>
                <a:rPr lang="en-US" sz="2000" dirty="0">
                  <a:solidFill>
                    <a:schemeClr val="tx1"/>
                  </a:solidFill>
                  <a:effectLst/>
                  <a:latin typeface="+mn-lt"/>
                </a:rPr>
                <a:t>Stress</a:t>
              </a:r>
            </a:p>
          </p:txBody>
        </p:sp>
        <p:sp>
          <p:nvSpPr>
            <p:cNvPr id="10" name="TextBox 9">
              <a:extLst>
                <a:ext uri="{FF2B5EF4-FFF2-40B4-BE49-F238E27FC236}">
                  <a16:creationId xmlns:a16="http://schemas.microsoft.com/office/drawing/2014/main" id="{15DEFB29-119C-15F5-0D7F-3DB0E3F019D7}"/>
                </a:ext>
              </a:extLst>
            </p:cNvPr>
            <p:cNvSpPr txBox="1"/>
            <p:nvPr/>
          </p:nvSpPr>
          <p:spPr bwMode="auto">
            <a:xfrm>
              <a:off x="2854712" y="7458177"/>
              <a:ext cx="2163336" cy="307777"/>
            </a:xfrm>
            <a:prstGeom prst="rect">
              <a:avLst/>
            </a:prstGeom>
            <a:noFill/>
            <a:ln w="19050" algn="ctr">
              <a:noFill/>
              <a:miter lim="800000"/>
              <a:headEnd/>
              <a:tailEnd/>
            </a:ln>
            <a:effectLst/>
          </p:spPr>
          <p:txBody>
            <a:bodyPr wrap="square" lIns="0" tIns="0" rIns="0" bIns="0" rtlCol="0">
              <a:spAutoFit/>
            </a:bodyPr>
            <a:lstStyle/>
            <a:p>
              <a:pPr algn="l"/>
              <a:r>
                <a:rPr lang="en-US" sz="2000" dirty="0">
                  <a:solidFill>
                    <a:schemeClr val="tx1"/>
                  </a:solidFill>
                  <a:effectLst/>
                  <a:latin typeface="+mn-lt"/>
                </a:rPr>
                <a:t>Depression</a:t>
              </a:r>
            </a:p>
          </p:txBody>
        </p:sp>
        <p:sp>
          <p:nvSpPr>
            <p:cNvPr id="11" name="TextBox 10">
              <a:extLst>
                <a:ext uri="{FF2B5EF4-FFF2-40B4-BE49-F238E27FC236}">
                  <a16:creationId xmlns:a16="http://schemas.microsoft.com/office/drawing/2014/main" id="{94D03273-AF5E-73AB-1498-C3784B4E6610}"/>
                </a:ext>
              </a:extLst>
            </p:cNvPr>
            <p:cNvSpPr txBox="1"/>
            <p:nvPr/>
          </p:nvSpPr>
          <p:spPr bwMode="auto">
            <a:xfrm>
              <a:off x="4432047" y="8261737"/>
              <a:ext cx="4798741" cy="307777"/>
            </a:xfrm>
            <a:prstGeom prst="rect">
              <a:avLst/>
            </a:prstGeom>
            <a:noFill/>
            <a:ln w="19050" algn="ctr">
              <a:noFill/>
              <a:miter lim="800000"/>
              <a:headEnd/>
              <a:tailEnd/>
            </a:ln>
            <a:effectLst/>
          </p:spPr>
          <p:txBody>
            <a:bodyPr wrap="square" lIns="0" tIns="0" rIns="0" bIns="0" rtlCol="0">
              <a:spAutoFit/>
            </a:bodyPr>
            <a:lstStyle/>
            <a:p>
              <a:pPr algn="l"/>
              <a:r>
                <a:rPr lang="en-US" sz="2000" dirty="0">
                  <a:solidFill>
                    <a:schemeClr val="tx1"/>
                  </a:solidFill>
                  <a:effectLst/>
                  <a:latin typeface="+mn-lt"/>
                </a:rPr>
                <a:t>Emotional Exhaustion &amp; Depersonalization</a:t>
              </a:r>
            </a:p>
          </p:txBody>
        </p:sp>
        <p:sp>
          <p:nvSpPr>
            <p:cNvPr id="12" name="TextBox 11">
              <a:extLst>
                <a:ext uri="{FF2B5EF4-FFF2-40B4-BE49-F238E27FC236}">
                  <a16:creationId xmlns:a16="http://schemas.microsoft.com/office/drawing/2014/main" id="{877EF9E1-53E3-278A-52E4-0B6CE43A8FD5}"/>
                </a:ext>
              </a:extLst>
            </p:cNvPr>
            <p:cNvSpPr txBox="1"/>
            <p:nvPr/>
          </p:nvSpPr>
          <p:spPr bwMode="auto">
            <a:xfrm>
              <a:off x="8325683" y="5436830"/>
              <a:ext cx="4798741" cy="307777"/>
            </a:xfrm>
            <a:prstGeom prst="rect">
              <a:avLst/>
            </a:prstGeom>
            <a:noFill/>
            <a:ln w="19050" algn="ctr">
              <a:noFill/>
              <a:miter lim="800000"/>
              <a:headEnd/>
              <a:tailEnd/>
            </a:ln>
            <a:effectLst/>
          </p:spPr>
          <p:txBody>
            <a:bodyPr wrap="square" lIns="0" tIns="0" rIns="0" bIns="0" rtlCol="0">
              <a:spAutoFit/>
            </a:bodyPr>
            <a:lstStyle/>
            <a:p>
              <a:pPr algn="l"/>
              <a:r>
                <a:rPr lang="en-US" sz="2000" dirty="0">
                  <a:solidFill>
                    <a:schemeClr val="tx1"/>
                  </a:solidFill>
                  <a:effectLst/>
                  <a:latin typeface="+mn-lt"/>
                </a:rPr>
                <a:t>Workplace Demand</a:t>
              </a:r>
            </a:p>
          </p:txBody>
        </p:sp>
        <p:sp>
          <p:nvSpPr>
            <p:cNvPr id="13" name="TextBox 12">
              <a:extLst>
                <a:ext uri="{FF2B5EF4-FFF2-40B4-BE49-F238E27FC236}">
                  <a16:creationId xmlns:a16="http://schemas.microsoft.com/office/drawing/2014/main" id="{F79A42E9-E97B-7CCA-352B-B571A2ABAAB5}"/>
                </a:ext>
              </a:extLst>
            </p:cNvPr>
            <p:cNvSpPr txBox="1"/>
            <p:nvPr/>
          </p:nvSpPr>
          <p:spPr bwMode="auto">
            <a:xfrm>
              <a:off x="6199836" y="2668694"/>
              <a:ext cx="4798741" cy="615553"/>
            </a:xfrm>
            <a:prstGeom prst="rect">
              <a:avLst/>
            </a:prstGeom>
            <a:noFill/>
            <a:ln w="19050" algn="ctr">
              <a:noFill/>
              <a:miter lim="800000"/>
              <a:headEnd/>
              <a:tailEnd/>
            </a:ln>
            <a:effectLst/>
          </p:spPr>
          <p:txBody>
            <a:bodyPr wrap="square" lIns="0" tIns="0" rIns="0" bIns="0" rtlCol="0">
              <a:spAutoFit/>
            </a:bodyPr>
            <a:lstStyle/>
            <a:p>
              <a:r>
                <a:rPr lang="en-US" sz="2000" dirty="0">
                  <a:solidFill>
                    <a:schemeClr val="tx1"/>
                  </a:solidFill>
                  <a:effectLst/>
                  <a:latin typeface="+mn-lt"/>
                </a:rPr>
                <a:t>Personal </a:t>
              </a:r>
            </a:p>
            <a:p>
              <a:r>
                <a:rPr lang="en-US" sz="2000" dirty="0">
                  <a:solidFill>
                    <a:schemeClr val="tx1"/>
                  </a:solidFill>
                  <a:effectLst/>
                  <a:latin typeface="+mn-lt"/>
                </a:rPr>
                <a:t>Accomplishment</a:t>
              </a:r>
            </a:p>
          </p:txBody>
        </p:sp>
        <p:sp>
          <p:nvSpPr>
            <p:cNvPr id="14" name="TextBox 13">
              <a:extLst>
                <a:ext uri="{FF2B5EF4-FFF2-40B4-BE49-F238E27FC236}">
                  <a16:creationId xmlns:a16="http://schemas.microsoft.com/office/drawing/2014/main" id="{0DC573BE-2E32-1664-C2F5-A0BD70E23229}"/>
                </a:ext>
              </a:extLst>
            </p:cNvPr>
            <p:cNvSpPr txBox="1"/>
            <p:nvPr/>
          </p:nvSpPr>
          <p:spPr bwMode="auto">
            <a:xfrm>
              <a:off x="4274633" y="683381"/>
              <a:ext cx="4798741" cy="307777"/>
            </a:xfrm>
            <a:prstGeom prst="rect">
              <a:avLst/>
            </a:prstGeom>
            <a:noFill/>
            <a:ln w="19050" algn="ctr">
              <a:noFill/>
              <a:miter lim="800000"/>
              <a:headEnd/>
              <a:tailEnd/>
            </a:ln>
            <a:effectLst/>
          </p:spPr>
          <p:txBody>
            <a:bodyPr wrap="square" lIns="0" tIns="0" rIns="0" bIns="0" rtlCol="0">
              <a:spAutoFit/>
            </a:bodyPr>
            <a:lstStyle/>
            <a:p>
              <a:pPr algn="l"/>
              <a:r>
                <a:rPr lang="en-US" sz="2000" dirty="0">
                  <a:solidFill>
                    <a:schemeClr val="tx1"/>
                  </a:solidFill>
                  <a:effectLst/>
                  <a:latin typeface="+mn-lt"/>
                </a:rPr>
                <a:t>Workplace Support &amp; Control</a:t>
              </a:r>
            </a:p>
          </p:txBody>
        </p:sp>
        <p:sp>
          <p:nvSpPr>
            <p:cNvPr id="15" name="TextBox 14">
              <a:extLst>
                <a:ext uri="{FF2B5EF4-FFF2-40B4-BE49-F238E27FC236}">
                  <a16:creationId xmlns:a16="http://schemas.microsoft.com/office/drawing/2014/main" id="{C163057C-F9B1-DCA2-2925-2CC154F65A31}"/>
                </a:ext>
              </a:extLst>
            </p:cNvPr>
            <p:cNvSpPr txBox="1"/>
            <p:nvPr/>
          </p:nvSpPr>
          <p:spPr bwMode="auto">
            <a:xfrm>
              <a:off x="4274633" y="2655084"/>
              <a:ext cx="4798741" cy="307777"/>
            </a:xfrm>
            <a:prstGeom prst="rect">
              <a:avLst/>
            </a:prstGeom>
            <a:noFill/>
            <a:ln w="19050" algn="ctr">
              <a:noFill/>
              <a:miter lim="800000"/>
              <a:headEnd/>
              <a:tailEnd/>
            </a:ln>
            <a:effectLst/>
          </p:spPr>
          <p:txBody>
            <a:bodyPr wrap="square" lIns="0" tIns="0" rIns="0" bIns="0" rtlCol="0">
              <a:spAutoFit/>
            </a:bodyPr>
            <a:lstStyle/>
            <a:p>
              <a:pPr algn="l"/>
              <a:r>
                <a:rPr lang="en-US" sz="2000" dirty="0">
                  <a:solidFill>
                    <a:schemeClr val="tx1"/>
                  </a:solidFill>
                  <a:effectLst/>
                  <a:latin typeface="+mn-lt"/>
                </a:rPr>
                <a:t>FLOURISHING subdomains</a:t>
              </a:r>
            </a:p>
          </p:txBody>
        </p:sp>
      </p:grpSp>
      <p:sp>
        <p:nvSpPr>
          <p:cNvPr id="19" name="TextBox 18">
            <a:extLst>
              <a:ext uri="{FF2B5EF4-FFF2-40B4-BE49-F238E27FC236}">
                <a16:creationId xmlns:a16="http://schemas.microsoft.com/office/drawing/2014/main" id="{CF0FA74E-1C7F-7203-5A82-A820E2D6DEE8}"/>
              </a:ext>
            </a:extLst>
          </p:cNvPr>
          <p:cNvSpPr txBox="1"/>
          <p:nvPr/>
        </p:nvSpPr>
        <p:spPr bwMode="auto">
          <a:xfrm>
            <a:off x="10694886" y="362175"/>
            <a:ext cx="7053425" cy="2605842"/>
          </a:xfrm>
          <a:prstGeom prst="rect">
            <a:avLst/>
          </a:prstGeom>
          <a:noFill/>
          <a:ln w="19050" algn="ctr">
            <a:noFill/>
            <a:miter lim="800000"/>
            <a:headEnd/>
            <a:tailEnd/>
          </a:ln>
          <a:effectLst/>
        </p:spPr>
        <p:txBody>
          <a:bodyPr wrap="square">
            <a:spAutoFit/>
          </a:bodyPr>
          <a:lstStyle/>
          <a:p>
            <a:pPr algn="l">
              <a:spcAft>
                <a:spcPts val="378"/>
              </a:spcAft>
            </a:pPr>
            <a:r>
              <a:rPr lang="en-US" sz="2500" b="1" dirty="0">
                <a:solidFill>
                  <a:schemeClr val="tx1"/>
                </a:solidFill>
                <a:effectLst/>
                <a:latin typeface="Avenir Light" panose="020B0402020203020204" pitchFamily="34" charset="77"/>
                <a:cs typeface="Arial" panose="020B0604020202020204" pitchFamily="34" charset="0"/>
              </a:rPr>
              <a:t>Concerning Associations:</a:t>
            </a:r>
          </a:p>
          <a:p>
            <a:pPr marL="571500" indent="-571500" algn="l">
              <a:spcAft>
                <a:spcPts val="378"/>
              </a:spcAft>
              <a:buFont typeface="Arial" panose="020B0604020202020204" pitchFamily="34" charset="0"/>
              <a:buChar char="•"/>
            </a:pPr>
            <a:r>
              <a:rPr lang="en-US" sz="2500" dirty="0">
                <a:solidFill>
                  <a:schemeClr val="tx1"/>
                </a:solidFill>
                <a:effectLst/>
                <a:latin typeface="Avenir Light" panose="020B0402020203020204" pitchFamily="34" charset="77"/>
                <a:cs typeface="Arial" panose="020B0604020202020204" pitchFamily="34" charset="0"/>
              </a:rPr>
              <a:t>Personal accomplishment and attrition</a:t>
            </a:r>
          </a:p>
          <a:p>
            <a:pPr marL="571500" indent="-571500" algn="l">
              <a:spcAft>
                <a:spcPts val="378"/>
              </a:spcAft>
              <a:buFont typeface="Arial" panose="020B0604020202020204" pitchFamily="34" charset="0"/>
              <a:buChar char="•"/>
            </a:pPr>
            <a:r>
              <a:rPr lang="en-US" sz="2500" dirty="0">
                <a:solidFill>
                  <a:schemeClr val="tx1"/>
                </a:solidFill>
                <a:effectLst/>
                <a:latin typeface="Avenir Light" panose="020B0402020203020204" pitchFamily="34" charset="77"/>
                <a:cs typeface="Arial" panose="020B0604020202020204" pitchFamily="34" charset="0"/>
              </a:rPr>
              <a:t>Anxiety and Suicidal Ideation</a:t>
            </a:r>
          </a:p>
          <a:p>
            <a:pPr marL="571500" indent="-571500" algn="l">
              <a:spcAft>
                <a:spcPts val="378"/>
              </a:spcAft>
              <a:buFont typeface="Arial" panose="020B0604020202020204" pitchFamily="34" charset="0"/>
              <a:buChar char="•"/>
            </a:pPr>
            <a:r>
              <a:rPr lang="en-US" sz="2500" dirty="0">
                <a:solidFill>
                  <a:schemeClr val="tx1"/>
                </a:solidFill>
                <a:effectLst/>
                <a:latin typeface="Avenir Light" panose="020B0402020203020204" pitchFamily="34" charset="77"/>
                <a:cs typeface="Arial" panose="020B0604020202020204" pitchFamily="34" charset="0"/>
              </a:rPr>
              <a:t>Emotional exhaustion and clinical performance</a:t>
            </a:r>
          </a:p>
          <a:p>
            <a:pPr marL="571500" indent="-571500" algn="l">
              <a:spcAft>
                <a:spcPts val="378"/>
              </a:spcAft>
              <a:buFont typeface="Arial" panose="020B0604020202020204" pitchFamily="34" charset="0"/>
              <a:buChar char="•"/>
            </a:pPr>
            <a:r>
              <a:rPr lang="en-US" sz="2500" dirty="0">
                <a:solidFill>
                  <a:schemeClr val="tx1"/>
                </a:solidFill>
                <a:effectLst/>
                <a:latin typeface="Avenir Light" panose="020B0402020203020204" pitchFamily="34" charset="77"/>
                <a:cs typeface="Arial" panose="020B0604020202020204" pitchFamily="34" charset="0"/>
              </a:rPr>
              <a:t>Depersonalization and </a:t>
            </a:r>
            <a:r>
              <a:rPr lang="en-US" sz="2500" dirty="0" err="1">
                <a:solidFill>
                  <a:schemeClr val="tx1"/>
                </a:solidFill>
                <a:effectLst/>
                <a:latin typeface="Avenir Light" panose="020B0402020203020204" pitchFamily="34" charset="77"/>
                <a:cs typeface="Arial" panose="020B0604020202020204" pitchFamily="34" charset="0"/>
              </a:rPr>
              <a:t>pt</a:t>
            </a:r>
            <a:r>
              <a:rPr lang="en-US" sz="2500" dirty="0">
                <a:solidFill>
                  <a:schemeClr val="tx1"/>
                </a:solidFill>
                <a:effectLst/>
                <a:latin typeface="Avenir Light" panose="020B0402020203020204" pitchFamily="34" charset="77"/>
                <a:cs typeface="Arial" panose="020B0604020202020204" pitchFamily="34" charset="0"/>
              </a:rPr>
              <a:t> experience</a:t>
            </a:r>
          </a:p>
        </p:txBody>
      </p:sp>
      <p:sp>
        <p:nvSpPr>
          <p:cNvPr id="20" name="Content Placeholder 5">
            <a:extLst>
              <a:ext uri="{FF2B5EF4-FFF2-40B4-BE49-F238E27FC236}">
                <a16:creationId xmlns:a16="http://schemas.microsoft.com/office/drawing/2014/main" id="{D63B56A2-F9C9-5387-E709-0C4226D20CEF}"/>
              </a:ext>
            </a:extLst>
          </p:cNvPr>
          <p:cNvSpPr txBox="1">
            <a:spLocks/>
          </p:cNvSpPr>
          <p:nvPr/>
        </p:nvSpPr>
        <p:spPr>
          <a:xfrm>
            <a:off x="10694886" y="3160660"/>
            <a:ext cx="5347800" cy="1476103"/>
          </a:xfrm>
          <a:prstGeom prst="rect">
            <a:avLst/>
          </a:prstGeom>
        </p:spPr>
        <p:txBody>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378"/>
              </a:spcAft>
              <a:buNone/>
            </a:pPr>
            <a:r>
              <a:rPr lang="en-US" sz="2500" b="1" dirty="0">
                <a:effectLst/>
                <a:latin typeface="Avenir Light" panose="020B0402020203020204" pitchFamily="34" charset="77"/>
                <a:cs typeface="Arial" panose="020B0604020202020204" pitchFamily="34" charset="0"/>
              </a:rPr>
              <a:t>Mediation Pathways:</a:t>
            </a:r>
          </a:p>
          <a:p>
            <a:pPr>
              <a:spcAft>
                <a:spcPts val="378"/>
              </a:spcAft>
            </a:pPr>
            <a:r>
              <a:rPr lang="en-US" sz="2500" dirty="0">
                <a:effectLst/>
                <a:latin typeface="Avenir Light" panose="020B0402020203020204" pitchFamily="34" charset="77"/>
                <a:cs typeface="Arial" panose="020B0604020202020204" pitchFamily="34" charset="0"/>
              </a:rPr>
              <a:t>MF influence mediated through PWB and Stress</a:t>
            </a:r>
          </a:p>
          <a:p>
            <a:pPr>
              <a:spcAft>
                <a:spcPts val="378"/>
              </a:spcAft>
            </a:pPr>
            <a:endParaRPr lang="en-US" sz="2500" dirty="0">
              <a:effectLst/>
              <a:latin typeface="Avenir Light" panose="020B0402020203020204" pitchFamily="34" charset="77"/>
              <a:cs typeface="Arial" panose="020B0604020202020204" pitchFamily="34" charset="0"/>
            </a:endParaRPr>
          </a:p>
          <a:p>
            <a:pPr lvl="1">
              <a:spcAft>
                <a:spcPts val="378"/>
              </a:spcAft>
            </a:pPr>
            <a:endParaRPr lang="en-US" sz="2500" dirty="0">
              <a:effectLst/>
              <a:latin typeface="Avenir Light" panose="020B0402020203020204" pitchFamily="34" charset="77"/>
              <a:cs typeface="Arial" panose="020B0604020202020204" pitchFamily="34" charset="0"/>
            </a:endParaRPr>
          </a:p>
        </p:txBody>
      </p:sp>
      <p:sp>
        <p:nvSpPr>
          <p:cNvPr id="21" name="Rectangle 20">
            <a:extLst>
              <a:ext uri="{FF2B5EF4-FFF2-40B4-BE49-F238E27FC236}">
                <a16:creationId xmlns:a16="http://schemas.microsoft.com/office/drawing/2014/main" id="{95DCB472-B06E-87FB-7761-C474FDB324D5}"/>
              </a:ext>
            </a:extLst>
          </p:cNvPr>
          <p:cNvSpPr/>
          <p:nvPr/>
        </p:nvSpPr>
        <p:spPr>
          <a:xfrm>
            <a:off x="12113699" y="8457955"/>
            <a:ext cx="6627303" cy="369332"/>
          </a:xfrm>
          <a:prstGeom prst="rect">
            <a:avLst/>
          </a:prstGeom>
        </p:spPr>
        <p:txBody>
          <a:bodyPr wrap="square">
            <a:spAutoFit/>
          </a:bodyPr>
          <a:lstStyle/>
          <a:p>
            <a:r>
              <a:rPr lang="en-US" sz="1800" dirty="0">
                <a:solidFill>
                  <a:schemeClr val="tx1"/>
                </a:solidFill>
                <a:effectLst/>
                <a:latin typeface="Avenir" panose="02000503020000020003" pitchFamily="2" charset="0"/>
              </a:rPr>
              <a:t> </a:t>
            </a:r>
            <a:r>
              <a:rPr lang="en-US" sz="1800" dirty="0" err="1">
                <a:solidFill>
                  <a:schemeClr val="tx1"/>
                </a:solidFill>
                <a:effectLst/>
                <a:latin typeface="Avenir" panose="02000503020000020003" pitchFamily="2" charset="0"/>
              </a:rPr>
              <a:t>Khorfan</a:t>
            </a:r>
            <a:r>
              <a:rPr lang="en-US" sz="1800" dirty="0">
                <a:solidFill>
                  <a:schemeClr val="tx1"/>
                </a:solidFill>
                <a:effectLst/>
                <a:latin typeface="Avenir" panose="02000503020000020003" pitchFamily="2" charset="0"/>
              </a:rPr>
              <a:t>, Ann Surg, 2021</a:t>
            </a:r>
            <a:endParaRPr lang="nl-NL" sz="1800" dirty="0">
              <a:solidFill>
                <a:schemeClr val="tx1"/>
              </a:solidFill>
              <a:effectLst/>
              <a:latin typeface="Avenir" panose="02000503020000020003" pitchFamily="2" charset="0"/>
            </a:endParaRPr>
          </a:p>
        </p:txBody>
      </p:sp>
      <p:sp>
        <p:nvSpPr>
          <p:cNvPr id="22" name="Content Placeholder 5">
            <a:extLst>
              <a:ext uri="{FF2B5EF4-FFF2-40B4-BE49-F238E27FC236}">
                <a16:creationId xmlns:a16="http://schemas.microsoft.com/office/drawing/2014/main" id="{3EA82694-2781-B76C-78B2-32F3A9364EA9}"/>
              </a:ext>
            </a:extLst>
          </p:cNvPr>
          <p:cNvSpPr txBox="1">
            <a:spLocks/>
          </p:cNvSpPr>
          <p:nvPr/>
        </p:nvSpPr>
        <p:spPr>
          <a:xfrm>
            <a:off x="10694886" y="4782331"/>
            <a:ext cx="5347800" cy="1476103"/>
          </a:xfrm>
          <a:prstGeom prst="rect">
            <a:avLst/>
          </a:prstGeom>
        </p:spPr>
        <p:txBody>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378"/>
              </a:spcAft>
              <a:buNone/>
            </a:pPr>
            <a:r>
              <a:rPr lang="en-US" sz="2500" b="1" dirty="0">
                <a:effectLst/>
                <a:latin typeface="Avenir Light" panose="020B0402020203020204" pitchFamily="34" charset="77"/>
                <a:cs typeface="Arial" panose="020B0604020202020204" pitchFamily="34" charset="0"/>
              </a:rPr>
              <a:t>New Questions:</a:t>
            </a:r>
          </a:p>
          <a:p>
            <a:pPr>
              <a:spcAft>
                <a:spcPts val="378"/>
              </a:spcAft>
            </a:pPr>
            <a:r>
              <a:rPr lang="en-US" sz="2500" dirty="0">
                <a:effectLst/>
                <a:latin typeface="Avenir Light" panose="020B0402020203020204" pitchFamily="34" charset="77"/>
                <a:cs typeface="Arial" panose="020B0604020202020204" pitchFamily="34" charset="0"/>
              </a:rPr>
              <a:t>Do we need different measures of workplace factors?</a:t>
            </a:r>
          </a:p>
          <a:p>
            <a:pPr>
              <a:spcAft>
                <a:spcPts val="378"/>
              </a:spcAft>
            </a:pPr>
            <a:r>
              <a:rPr lang="en-US" sz="2500" dirty="0">
                <a:effectLst/>
                <a:latin typeface="Avenir Light" panose="020B0402020203020204" pitchFamily="34" charset="77"/>
                <a:cs typeface="Arial" panose="020B0604020202020204" pitchFamily="34" charset="0"/>
              </a:rPr>
              <a:t>Is Demand the most relevant factor in our environment?</a:t>
            </a:r>
          </a:p>
          <a:p>
            <a:pPr>
              <a:spcAft>
                <a:spcPts val="378"/>
              </a:spcAft>
            </a:pPr>
            <a:r>
              <a:rPr lang="en-US" sz="2500" dirty="0">
                <a:effectLst/>
                <a:latin typeface="Avenir Light" panose="020B0402020203020204" pitchFamily="34" charset="77"/>
                <a:cs typeface="Arial" panose="020B0604020202020204" pitchFamily="34" charset="0"/>
              </a:rPr>
              <a:t>What elements of Demand are mutable?</a:t>
            </a:r>
          </a:p>
          <a:p>
            <a:pPr>
              <a:spcAft>
                <a:spcPts val="378"/>
              </a:spcAft>
            </a:pPr>
            <a:r>
              <a:rPr lang="en-US" sz="2500" dirty="0">
                <a:effectLst/>
                <a:latin typeface="Avenir Light" panose="020B0402020203020204" pitchFamily="34" charset="77"/>
                <a:cs typeface="Arial" panose="020B0604020202020204" pitchFamily="34" charset="0"/>
              </a:rPr>
              <a:t>How might we directly target other elements?</a:t>
            </a:r>
          </a:p>
        </p:txBody>
      </p:sp>
      <p:sp>
        <p:nvSpPr>
          <p:cNvPr id="23" name="Rectangle 22">
            <a:extLst>
              <a:ext uri="{FF2B5EF4-FFF2-40B4-BE49-F238E27FC236}">
                <a16:creationId xmlns:a16="http://schemas.microsoft.com/office/drawing/2014/main" id="{08A216ED-103A-9DDB-E44B-900F96B1B429}"/>
              </a:ext>
            </a:extLst>
          </p:cNvPr>
          <p:cNvSpPr/>
          <p:nvPr/>
        </p:nvSpPr>
        <p:spPr>
          <a:xfrm>
            <a:off x="-1897448" y="8428112"/>
            <a:ext cx="6627303" cy="369332"/>
          </a:xfrm>
          <a:prstGeom prst="rect">
            <a:avLst/>
          </a:prstGeom>
        </p:spPr>
        <p:txBody>
          <a:bodyPr wrap="square">
            <a:spAutoFit/>
          </a:bodyPr>
          <a:lstStyle/>
          <a:p>
            <a:r>
              <a:rPr lang="en-US" sz="1800" dirty="0">
                <a:solidFill>
                  <a:schemeClr val="tx1"/>
                </a:solidFill>
                <a:effectLst/>
                <a:latin typeface="Avenir" panose="02000503020000020003" pitchFamily="2" charset="0"/>
              </a:rPr>
              <a:t> Hu, NEJM, 2019</a:t>
            </a:r>
            <a:endParaRPr lang="nl-NL" sz="1800" dirty="0">
              <a:solidFill>
                <a:schemeClr val="tx1"/>
              </a:solidFill>
              <a:effectLst/>
              <a:latin typeface="Avenir" panose="02000503020000020003" pitchFamily="2" charset="0"/>
            </a:endParaRPr>
          </a:p>
        </p:txBody>
      </p:sp>
    </p:spTree>
    <p:extLst>
      <p:ext uri="{BB962C8B-B14F-4D97-AF65-F5344CB8AC3E}">
        <p14:creationId xmlns:p14="http://schemas.microsoft.com/office/powerpoint/2010/main" val="74119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A73F3-3063-F185-06DA-226F3358ADD9}"/>
              </a:ext>
            </a:extLst>
          </p:cNvPr>
          <p:cNvSpPr>
            <a:spLocks noGrp="1"/>
          </p:cNvSpPr>
          <p:nvPr>
            <p:ph type="title"/>
          </p:nvPr>
        </p:nvSpPr>
        <p:spPr/>
        <p:txBody>
          <a:bodyPr/>
          <a:lstStyle/>
          <a:p>
            <a:r>
              <a:rPr lang="en-US" dirty="0">
                <a:latin typeface="Avenir Book" panose="02000503020000020003" pitchFamily="2" charset="0"/>
              </a:rPr>
              <a:t>Innovations Take Time</a:t>
            </a:r>
          </a:p>
        </p:txBody>
      </p:sp>
      <p:pic>
        <p:nvPicPr>
          <p:cNvPr id="4" name="Image" descr="Image">
            <a:extLst>
              <a:ext uri="{FF2B5EF4-FFF2-40B4-BE49-F238E27FC236}">
                <a16:creationId xmlns:a16="http://schemas.microsoft.com/office/drawing/2014/main" id="{BB0DE5B1-A528-011C-0790-70553A823112}"/>
              </a:ext>
            </a:extLst>
          </p:cNvPr>
          <p:cNvPicPr>
            <a:picLocks noChangeAspect="1"/>
          </p:cNvPicPr>
          <p:nvPr/>
        </p:nvPicPr>
        <p:blipFill>
          <a:blip r:embed="rId2"/>
          <a:stretch>
            <a:fillRect/>
          </a:stretch>
        </p:blipFill>
        <p:spPr>
          <a:xfrm>
            <a:off x="6443860" y="1666781"/>
            <a:ext cx="4332450" cy="6951805"/>
          </a:xfrm>
          <a:prstGeom prst="rect">
            <a:avLst/>
          </a:prstGeom>
          <a:ln w="28575">
            <a:solidFill>
              <a:schemeClr val="tx1">
                <a:lumMod val="75000"/>
                <a:lumOff val="25000"/>
              </a:schemeClr>
            </a:solidFill>
            <a:miter lim="400000"/>
          </a:ln>
        </p:spPr>
      </p:pic>
    </p:spTree>
    <p:extLst>
      <p:ext uri="{BB962C8B-B14F-4D97-AF65-F5344CB8AC3E}">
        <p14:creationId xmlns:p14="http://schemas.microsoft.com/office/powerpoint/2010/main" val="2825903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Thank you"/>
          <p:cNvSpPr txBox="1">
            <a:spLocks noGrp="1"/>
          </p:cNvSpPr>
          <p:nvPr>
            <p:ph type="title"/>
          </p:nvPr>
        </p:nvSpPr>
        <p:spPr>
          <a:xfrm>
            <a:off x="920366" y="869485"/>
            <a:ext cx="15499529" cy="869617"/>
          </a:xfrm>
          <a:prstGeom prst="rect">
            <a:avLst/>
          </a:prstGeom>
        </p:spPr>
        <p:txBody>
          <a:bodyPr>
            <a:normAutofit fontScale="90000"/>
          </a:bodyPr>
          <a:lstStyle>
            <a:lvl1pPr defTabSz="537463">
              <a:spcBef>
                <a:spcPts val="1400"/>
              </a:spcBef>
              <a:defRPr sz="6440">
                <a:solidFill>
                  <a:srgbClr val="000000"/>
                </a:solidFill>
                <a:latin typeface="Avenir Book"/>
                <a:ea typeface="Avenir Book"/>
                <a:cs typeface="Avenir Book"/>
                <a:sym typeface="Avenir Book"/>
              </a:defRPr>
            </a:lvl1pPr>
          </a:lstStyle>
          <a:p>
            <a:r>
              <a:rPr dirty="0"/>
              <a:t>Thank you</a:t>
            </a:r>
          </a:p>
        </p:txBody>
      </p:sp>
      <p:pic>
        <p:nvPicPr>
          <p:cNvPr id="509" name="Image" descr="Image"/>
          <p:cNvPicPr>
            <a:picLocks noChangeAspect="1"/>
          </p:cNvPicPr>
          <p:nvPr/>
        </p:nvPicPr>
        <p:blipFill>
          <a:blip r:embed="rId2"/>
          <a:stretch>
            <a:fillRect/>
          </a:stretch>
        </p:blipFill>
        <p:spPr>
          <a:xfrm>
            <a:off x="2975813" y="2130778"/>
            <a:ext cx="11593777" cy="5883720"/>
          </a:xfrm>
          <a:prstGeom prst="rect">
            <a:avLst/>
          </a:prstGeom>
          <a:ln w="12700">
            <a:miter lim="400000"/>
          </a:ln>
        </p:spPr>
      </p:pic>
      <p:sp>
        <p:nvSpPr>
          <p:cNvPr id="2" name="Support">
            <a:extLst>
              <a:ext uri="{FF2B5EF4-FFF2-40B4-BE49-F238E27FC236}">
                <a16:creationId xmlns:a16="http://schemas.microsoft.com/office/drawing/2014/main" id="{B0117839-A6FE-E453-BF0D-6B2089AEA210}"/>
              </a:ext>
            </a:extLst>
          </p:cNvPr>
          <p:cNvSpPr txBox="1"/>
          <p:nvPr/>
        </p:nvSpPr>
        <p:spPr>
          <a:xfrm>
            <a:off x="2302044" y="8162517"/>
            <a:ext cx="4267198" cy="487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500">
                <a:solidFill>
                  <a:srgbClr val="000000"/>
                </a:solidFill>
                <a:latin typeface="Avenir Book"/>
                <a:ea typeface="Avenir Book"/>
                <a:cs typeface="Avenir Book"/>
                <a:sym typeface="Avenir Book"/>
              </a:defRPr>
            </a:lvl1pPr>
          </a:lstStyle>
          <a:p>
            <a:r>
              <a:rPr lang="en-US" dirty="0">
                <a:solidFill>
                  <a:schemeClr val="tx1"/>
                </a:solidFill>
                <a:effectLst>
                  <a:outerShdw dist="25400" sx="1000" sy="1000" rotWithShape="0">
                    <a:srgbClr val="000000"/>
                  </a:outerShdw>
                </a:effectLst>
                <a:latin typeface="Avenir Light" panose="020B0402020203020204" pitchFamily="34" charset="77"/>
              </a:rPr>
              <a:t>https://</a:t>
            </a:r>
            <a:r>
              <a:rPr lang="en-US" dirty="0" err="1">
                <a:solidFill>
                  <a:schemeClr val="tx1"/>
                </a:solidFill>
                <a:effectLst>
                  <a:outerShdw dist="25400" sx="1000" sy="1000" rotWithShape="0">
                    <a:srgbClr val="000000"/>
                  </a:outerShdw>
                </a:effectLst>
                <a:latin typeface="Avenir Light" panose="020B0402020203020204" pitchFamily="34" charset="77"/>
              </a:rPr>
              <a:t>CarterLebares.org</a:t>
            </a:r>
            <a:endParaRPr dirty="0">
              <a:solidFill>
                <a:schemeClr val="tx1"/>
              </a:solidFill>
              <a:effectLst>
                <a:outerShdw dist="25400" sx="1000" sy="1000" rotWithShape="0">
                  <a:srgbClr val="000000"/>
                </a:outerShdw>
              </a:effectLst>
              <a:latin typeface="Avenir Light" panose="020B0402020203020204" pitchFamily="34" charset="77"/>
            </a:endParaRPr>
          </a:p>
        </p:txBody>
      </p:sp>
      <p:sp>
        <p:nvSpPr>
          <p:cNvPr id="3" name="Support">
            <a:extLst>
              <a:ext uri="{FF2B5EF4-FFF2-40B4-BE49-F238E27FC236}">
                <a16:creationId xmlns:a16="http://schemas.microsoft.com/office/drawing/2014/main" id="{2BA6787B-49F9-C4A0-2B4C-E568EEEEB039}"/>
              </a:ext>
            </a:extLst>
          </p:cNvPr>
          <p:cNvSpPr txBox="1"/>
          <p:nvPr/>
        </p:nvSpPr>
        <p:spPr>
          <a:xfrm>
            <a:off x="9700135" y="8217758"/>
            <a:ext cx="5932816" cy="487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500">
                <a:solidFill>
                  <a:srgbClr val="000000"/>
                </a:solidFill>
                <a:latin typeface="Avenir Book"/>
                <a:ea typeface="Avenir Book"/>
                <a:cs typeface="Avenir Book"/>
                <a:sym typeface="Avenir Book"/>
              </a:defRPr>
            </a:lvl1pPr>
          </a:lstStyle>
          <a:p>
            <a:r>
              <a:rPr lang="en-US" dirty="0">
                <a:solidFill>
                  <a:schemeClr val="tx1"/>
                </a:solidFill>
                <a:effectLst>
                  <a:outerShdw dist="25400" sx="1000" sy="1000" rotWithShape="0">
                    <a:srgbClr val="000000"/>
                  </a:outerShdw>
                </a:effectLst>
                <a:latin typeface="Avenir Light" panose="020B0402020203020204" pitchFamily="34" charset="77"/>
              </a:rPr>
              <a:t>https://</a:t>
            </a:r>
            <a:r>
              <a:rPr lang="en-US" dirty="0" err="1">
                <a:solidFill>
                  <a:schemeClr val="tx1"/>
                </a:solidFill>
                <a:effectLst>
                  <a:outerShdw dist="25400" sx="1000" sy="1000" rotWithShape="0">
                    <a:srgbClr val="000000"/>
                  </a:outerShdw>
                </a:effectLst>
                <a:latin typeface="Avenir Light" panose="020B0402020203020204" pitchFamily="34" charset="77"/>
              </a:rPr>
              <a:t>MindfulSurgeon.ucsf.edu</a:t>
            </a:r>
            <a:endParaRPr dirty="0">
              <a:solidFill>
                <a:schemeClr val="tx1"/>
              </a:solidFill>
              <a:effectLst>
                <a:outerShdw dist="25400" sx="1000" sy="1000" rotWithShape="0">
                  <a:srgbClr val="000000"/>
                </a:outerShdw>
              </a:effectLst>
              <a:latin typeface="Avenir Light" panose="020B0402020203020204" pitchFamily="34" charset="77"/>
            </a:endParaRPr>
          </a:p>
        </p:txBody>
      </p:sp>
    </p:spTree>
    <p:extLst>
      <p:ext uri="{BB962C8B-B14F-4D97-AF65-F5344CB8AC3E}">
        <p14:creationId xmlns:p14="http://schemas.microsoft.com/office/powerpoint/2010/main" val="79347094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1E1BA6-7279-C1F8-5865-8DDACCD9B38A}"/>
              </a:ext>
            </a:extLst>
          </p:cNvPr>
          <p:cNvSpPr txBox="1">
            <a:spLocks/>
          </p:cNvSpPr>
          <p:nvPr/>
        </p:nvSpPr>
        <p:spPr>
          <a:xfrm>
            <a:off x="999797" y="2040076"/>
            <a:ext cx="15340666" cy="6144580"/>
          </a:xfrm>
          <a:prstGeom prst="rect">
            <a:avLst/>
          </a:prstGeom>
        </p:spPr>
        <p:txBody>
          <a:bodyPr vert="horz" lIns="91438" tIns="45719" rIns="91438" bIns="45719" rtlCol="0">
            <a:noAutofit/>
          </a:bodyPr>
          <a:lstStyle>
            <a:lvl1pPr marL="0" indent="0" algn="ctr" defTabSz="910367" rtl="0" eaLnBrk="1" latinLnBrk="0" hangingPunct="1">
              <a:lnSpc>
                <a:spcPct val="100000"/>
              </a:lnSpc>
              <a:spcBef>
                <a:spcPts val="0"/>
              </a:spcBef>
              <a:spcAft>
                <a:spcPts val="853"/>
              </a:spcAft>
              <a:buClr>
                <a:schemeClr val="accent1"/>
              </a:buClr>
              <a:buSzPct val="80000"/>
              <a:buFont typeface="Wingdings" charset="2"/>
              <a:buNone/>
              <a:tabLst/>
              <a:defRPr lang="en-US" sz="3413" b="0" kern="1200" dirty="0" smtClean="0">
                <a:solidFill>
                  <a:schemeClr val="tx1"/>
                </a:solidFill>
                <a:latin typeface="+mn-lt"/>
                <a:ea typeface="+mn-ea"/>
                <a:cs typeface="+mn-cs"/>
              </a:defRPr>
            </a:lvl1pPr>
            <a:lvl2pPr marL="650230" indent="0" algn="ctr" defTabSz="910367" rtl="0" eaLnBrk="1" latinLnBrk="0" hangingPunct="1">
              <a:lnSpc>
                <a:spcPct val="100000"/>
              </a:lnSpc>
              <a:spcBef>
                <a:spcPts val="0"/>
              </a:spcBef>
              <a:spcAft>
                <a:spcPts val="853"/>
              </a:spcAft>
              <a:buClr>
                <a:schemeClr val="accent5">
                  <a:lumMod val="50000"/>
                </a:schemeClr>
              </a:buClr>
              <a:buSzPct val="100000"/>
              <a:buFont typeface=".AppleSystemUIFont" charset="0"/>
              <a:buNone/>
              <a:tabLst/>
              <a:defRPr lang="en-US" sz="2844" b="0" kern="1200" dirty="0" smtClean="0">
                <a:solidFill>
                  <a:schemeClr val="tx1"/>
                </a:solidFill>
                <a:latin typeface="+mn-lt"/>
                <a:ea typeface="+mn-ea"/>
                <a:cs typeface="+mn-cs"/>
              </a:defRPr>
            </a:lvl2pPr>
            <a:lvl3pPr marL="1300460" indent="0" algn="ctr" defTabSz="910367" rtl="0" eaLnBrk="1" latinLnBrk="0" hangingPunct="1">
              <a:lnSpc>
                <a:spcPct val="100000"/>
              </a:lnSpc>
              <a:spcBef>
                <a:spcPts val="0"/>
              </a:spcBef>
              <a:spcAft>
                <a:spcPts val="853"/>
              </a:spcAft>
              <a:buClr>
                <a:schemeClr val="accent1"/>
              </a:buClr>
              <a:buSzPct val="80000"/>
              <a:buFont typeface="Wingdings" charset="2"/>
              <a:buNone/>
              <a:tabLst/>
              <a:defRPr lang="en-US" sz="2560" b="0" kern="1200" dirty="0" smtClean="0">
                <a:solidFill>
                  <a:schemeClr val="tx1"/>
                </a:solidFill>
                <a:latin typeface="+mn-lt"/>
                <a:ea typeface="+mn-ea"/>
                <a:cs typeface="+mn-cs"/>
              </a:defRPr>
            </a:lvl3pPr>
            <a:lvl4pPr marL="1950690" indent="0" algn="ctr" defTabSz="910367" rtl="0" eaLnBrk="1" latinLnBrk="0" hangingPunct="1">
              <a:lnSpc>
                <a:spcPct val="100000"/>
              </a:lnSpc>
              <a:spcBef>
                <a:spcPts val="0"/>
              </a:spcBef>
              <a:spcAft>
                <a:spcPts val="853"/>
              </a:spcAft>
              <a:buClr>
                <a:schemeClr val="accent5">
                  <a:lumMod val="50000"/>
                </a:schemeClr>
              </a:buClr>
              <a:buSzPct val="100000"/>
              <a:buFont typeface=".AppleSystemUIFont" charset="0"/>
              <a:buNone/>
              <a:tabLst/>
              <a:defRPr lang="en-US" sz="2276" b="0" kern="1200" dirty="0" smtClean="0">
                <a:solidFill>
                  <a:schemeClr val="tx1"/>
                </a:solidFill>
                <a:latin typeface="+mn-lt"/>
                <a:ea typeface="+mn-ea"/>
                <a:cs typeface="+mn-cs"/>
              </a:defRPr>
            </a:lvl4pPr>
            <a:lvl5pPr marL="2600919" indent="0" algn="ctr" defTabSz="910367" rtl="0" eaLnBrk="1" latinLnBrk="0" hangingPunct="1">
              <a:lnSpc>
                <a:spcPct val="200000"/>
              </a:lnSpc>
              <a:spcBef>
                <a:spcPts val="0"/>
              </a:spcBef>
              <a:buClr>
                <a:srgbClr val="18A3AC"/>
              </a:buClr>
              <a:buSzPct val="80000"/>
              <a:buFont typeface="Wingdings" charset="2"/>
              <a:buNone/>
              <a:defRPr lang="en-US" sz="2276" b="0" kern="1200" dirty="0">
                <a:solidFill>
                  <a:schemeClr val="tx1"/>
                </a:solidFill>
                <a:latin typeface="+mj-lt"/>
                <a:ea typeface="+mn-ea"/>
                <a:cs typeface="+mn-cs"/>
              </a:defRPr>
            </a:lvl5pPr>
            <a:lvl6pPr marL="3251149" indent="0" algn="ctr" defTabSz="1300525" rtl="0" eaLnBrk="1" latinLnBrk="0" hangingPunct="1">
              <a:spcBef>
                <a:spcPct val="20000"/>
              </a:spcBef>
              <a:buFont typeface="Arial" pitchFamily="34" charset="0"/>
              <a:buNone/>
              <a:defRPr sz="2276" kern="1200">
                <a:solidFill>
                  <a:schemeClr val="tx1"/>
                </a:solidFill>
                <a:latin typeface="+mn-lt"/>
                <a:ea typeface="+mn-ea"/>
                <a:cs typeface="+mn-cs"/>
              </a:defRPr>
            </a:lvl6pPr>
            <a:lvl7pPr marL="3901379" indent="0" algn="ctr" defTabSz="1300525" rtl="0" eaLnBrk="1" latinLnBrk="0" hangingPunct="1">
              <a:spcBef>
                <a:spcPct val="20000"/>
              </a:spcBef>
              <a:buFont typeface="Arial" pitchFamily="34" charset="0"/>
              <a:buNone/>
              <a:defRPr sz="2276" kern="1200">
                <a:solidFill>
                  <a:schemeClr val="tx1"/>
                </a:solidFill>
                <a:latin typeface="+mn-lt"/>
                <a:ea typeface="+mn-ea"/>
                <a:cs typeface="+mn-cs"/>
              </a:defRPr>
            </a:lvl7pPr>
            <a:lvl8pPr marL="4551609" indent="0" algn="ctr" defTabSz="1300525" rtl="0" eaLnBrk="1" latinLnBrk="0" hangingPunct="1">
              <a:spcBef>
                <a:spcPct val="20000"/>
              </a:spcBef>
              <a:buFont typeface="Arial" pitchFamily="34" charset="0"/>
              <a:buNone/>
              <a:defRPr sz="2276" kern="1200">
                <a:solidFill>
                  <a:schemeClr val="tx1"/>
                </a:solidFill>
                <a:latin typeface="+mn-lt"/>
                <a:ea typeface="+mn-ea"/>
                <a:cs typeface="+mn-cs"/>
              </a:defRPr>
            </a:lvl8pPr>
            <a:lvl9pPr marL="5201839" indent="0" algn="ctr" defTabSz="1300525" rtl="0" eaLnBrk="1" latinLnBrk="0" hangingPunct="1">
              <a:spcBef>
                <a:spcPct val="20000"/>
              </a:spcBef>
              <a:buFont typeface="Arial" pitchFamily="34" charset="0"/>
              <a:buNone/>
              <a:defRPr sz="2276" kern="1200">
                <a:solidFill>
                  <a:schemeClr val="tx1"/>
                </a:solidFill>
                <a:latin typeface="+mn-lt"/>
                <a:ea typeface="+mn-ea"/>
                <a:cs typeface="+mn-cs"/>
              </a:defRPr>
            </a:lvl9pPr>
          </a:lstStyle>
          <a:p>
            <a:pPr marL="571471" indent="-571471" algn="l">
              <a:buFont typeface="Arial" panose="020B0604020202020204" pitchFamily="34" charset="0"/>
              <a:buChar char="•"/>
            </a:pPr>
            <a:r>
              <a:rPr lang="en-US" sz="3600" dirty="0">
                <a:effectLst>
                  <a:outerShdw dist="25400" sx="1000" sy="1000" rotWithShape="0">
                    <a:srgbClr val="000000"/>
                  </a:outerShdw>
                </a:effectLst>
                <a:latin typeface="Avenir Book" panose="02000503020000020003" pitchFamily="2" charset="0"/>
              </a:rPr>
              <a:t>Identify the 3 levels of change needed to promote health professions educator wellbeing</a:t>
            </a:r>
          </a:p>
          <a:p>
            <a:pPr marL="571471" indent="-571471" algn="l">
              <a:buFont typeface="Arial" panose="020B0604020202020204" pitchFamily="34" charset="0"/>
              <a:buChar char="•"/>
            </a:pPr>
            <a:endParaRPr lang="en-US" sz="2800" dirty="0">
              <a:effectLst>
                <a:outerShdw dist="25400" sx="1000" sy="1000" rotWithShape="0">
                  <a:srgbClr val="000000"/>
                </a:outerShdw>
              </a:effectLst>
              <a:latin typeface="Avenir Book" panose="02000503020000020003" pitchFamily="2" charset="0"/>
            </a:endParaRPr>
          </a:p>
          <a:p>
            <a:pPr marL="571471" indent="-571471" algn="l">
              <a:buFont typeface="Arial" panose="020B0604020202020204" pitchFamily="34" charset="0"/>
              <a:buChar char="•"/>
            </a:pPr>
            <a:r>
              <a:rPr lang="en-US" sz="3600" dirty="0">
                <a:effectLst>
                  <a:outerShdw dist="25400" sx="1000" sy="1000" rotWithShape="0">
                    <a:srgbClr val="000000"/>
                  </a:outerShdw>
                </a:effectLst>
                <a:latin typeface="Avenir Book" panose="02000503020000020003" pitchFamily="2" charset="0"/>
              </a:rPr>
              <a:t>Recognize evidence supporting individual-level wellbeing interventions and the impact these have on systems- and organizational-level change</a:t>
            </a:r>
          </a:p>
          <a:p>
            <a:pPr marL="571471" indent="-571471" algn="l">
              <a:buFont typeface="Arial" panose="020B0604020202020204" pitchFamily="34" charset="0"/>
              <a:buChar char="•"/>
            </a:pPr>
            <a:endParaRPr lang="en-US" sz="2800" dirty="0">
              <a:effectLst>
                <a:outerShdw dist="25400" sx="1000" sy="1000" rotWithShape="0">
                  <a:srgbClr val="000000"/>
                </a:outerShdw>
              </a:effectLst>
              <a:latin typeface="Avenir Book" panose="02000503020000020003" pitchFamily="2" charset="0"/>
            </a:endParaRPr>
          </a:p>
          <a:p>
            <a:pPr marL="571471" indent="-571471" algn="l">
              <a:buFont typeface="Arial" panose="020B0604020202020204" pitchFamily="34" charset="0"/>
              <a:buChar char="•"/>
            </a:pPr>
            <a:r>
              <a:rPr lang="en-US" sz="3600" dirty="0">
                <a:effectLst>
                  <a:outerShdw dist="25400" sx="1000" sy="1000" rotWithShape="0">
                    <a:srgbClr val="000000"/>
                  </a:outerShdw>
                </a:effectLst>
                <a:latin typeface="Avenir Book" panose="02000503020000020003" pitchFamily="2" charset="0"/>
              </a:rPr>
              <a:t>Identify techniques to support the mindfulness and well-being of health professions educators and learners</a:t>
            </a:r>
            <a:endParaRPr lang="en-US" sz="2800" dirty="0">
              <a:effectLst>
                <a:outerShdw dist="25400" sx="1000" sy="1000" rotWithShape="0">
                  <a:srgbClr val="000000"/>
                </a:outerShdw>
              </a:effectLst>
              <a:latin typeface="Avenir Book" panose="02000503020000020003" pitchFamily="2" charset="0"/>
            </a:endParaRPr>
          </a:p>
          <a:p>
            <a:pPr marL="1107373" lvl="1" indent="-457176" algn="l">
              <a:buFont typeface="Arial" panose="020B0604020202020204" pitchFamily="34" charset="0"/>
              <a:buChar char="•"/>
            </a:pPr>
            <a:endParaRPr lang="en-US" sz="2800" dirty="0">
              <a:effectLst>
                <a:outerShdw dist="25400" sx="1000" sy="1000" rotWithShape="0">
                  <a:srgbClr val="000000"/>
                </a:outerShdw>
              </a:effectLst>
              <a:latin typeface="Avenir Book" panose="02000503020000020003" pitchFamily="2" charset="0"/>
            </a:endParaRPr>
          </a:p>
          <a:p>
            <a:pPr algn="l"/>
            <a:endParaRPr lang="en-US" sz="2800" dirty="0">
              <a:effectLst>
                <a:outerShdw dist="25400" sx="1000" sy="1000" rotWithShape="0">
                  <a:srgbClr val="000000"/>
                </a:outerShdw>
              </a:effectLst>
              <a:latin typeface="Avenir Book" panose="02000503020000020003" pitchFamily="2" charset="0"/>
            </a:endParaRPr>
          </a:p>
          <a:p>
            <a:pPr lvl="1" algn="l"/>
            <a:endParaRPr lang="en-US" sz="2800" dirty="0">
              <a:effectLst>
                <a:outerShdw dist="25400" sx="1000" sy="1000" rotWithShape="0">
                  <a:srgbClr val="000000"/>
                </a:outerShdw>
              </a:effectLst>
              <a:latin typeface="Avenir Book" panose="02000503020000020003" pitchFamily="2" charset="0"/>
            </a:endParaRPr>
          </a:p>
        </p:txBody>
      </p:sp>
      <p:sp>
        <p:nvSpPr>
          <p:cNvPr id="5" name="Title 2">
            <a:extLst>
              <a:ext uri="{FF2B5EF4-FFF2-40B4-BE49-F238E27FC236}">
                <a16:creationId xmlns:a16="http://schemas.microsoft.com/office/drawing/2014/main" id="{BA491BB0-0308-2090-D535-ADEA717C9C64}"/>
              </a:ext>
            </a:extLst>
          </p:cNvPr>
          <p:cNvSpPr txBox="1">
            <a:spLocks/>
          </p:cNvSpPr>
          <p:nvPr/>
        </p:nvSpPr>
        <p:spPr>
          <a:xfrm>
            <a:off x="920366" y="1568945"/>
            <a:ext cx="15499530" cy="869591"/>
          </a:xfrm>
          <a:prstGeom prst="rect">
            <a:avLst/>
          </a:prstGeom>
        </p:spPr>
        <p:txBody>
          <a:bodyPr vert="horz" wrap="square" lIns="91438" tIns="45719" rIns="91438" bIns="45719" rtlCol="0" anchor="b" anchorCtr="0">
            <a:noAutofit/>
          </a:bodyPr>
          <a:lstStyle>
            <a:lvl1pPr algn="ctr" defTabSz="1300525" rtl="0" eaLnBrk="1" latinLnBrk="0" hangingPunct="1">
              <a:lnSpc>
                <a:spcPct val="85000"/>
              </a:lnSpc>
              <a:spcBef>
                <a:spcPct val="0"/>
              </a:spcBef>
              <a:buNone/>
              <a:defRPr lang="en-US" sz="8533" b="0" kern="1200" cap="none" spc="0" baseline="0" dirty="0" smtClean="0">
                <a:solidFill>
                  <a:schemeClr val="tx1"/>
                </a:solidFill>
                <a:latin typeface="+mj-lt"/>
                <a:ea typeface="+mj-ea"/>
                <a:cs typeface="Arial" pitchFamily="34" charset="0"/>
              </a:defRPr>
            </a:lvl1pPr>
          </a:lstStyle>
          <a:p>
            <a:pPr algn="l"/>
            <a:r>
              <a:rPr lang="en-US" sz="5000" dirty="0">
                <a:effectLst>
                  <a:outerShdw dist="25400" sx="1000" sy="1000" rotWithShape="0">
                    <a:srgbClr val="000000"/>
                  </a:outerShdw>
                </a:effectLst>
                <a:latin typeface="Avenir Book" panose="02000503020000020003" pitchFamily="2" charset="0"/>
              </a:rPr>
              <a:t>Objectives</a:t>
            </a:r>
            <a:br>
              <a:rPr lang="en-US" sz="5000" dirty="0">
                <a:effectLst>
                  <a:outerShdw dist="25400" sx="1000" sy="1000" rotWithShape="0">
                    <a:srgbClr val="000000"/>
                  </a:outerShdw>
                </a:effectLst>
                <a:latin typeface="Avenir Book" panose="02000503020000020003" pitchFamily="2" charset="0"/>
              </a:rPr>
            </a:br>
            <a:endParaRPr lang="en-US" sz="5000" dirty="0">
              <a:effectLst>
                <a:outerShdw dist="25400" sx="1000" sy="1000" rotWithShape="0">
                  <a:srgbClr val="000000"/>
                </a:outerShdw>
              </a:effectLst>
            </a:endParaRPr>
          </a:p>
        </p:txBody>
      </p:sp>
    </p:spTree>
    <p:extLst>
      <p:ext uri="{BB962C8B-B14F-4D97-AF65-F5344CB8AC3E}">
        <p14:creationId xmlns:p14="http://schemas.microsoft.com/office/powerpoint/2010/main" val="1919934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E1B80F1-CC21-2D29-24E5-0803F539AA3B}"/>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98B45363-9C9E-EF53-6038-7374560BF895}"/>
              </a:ext>
            </a:extLst>
          </p:cNvPr>
          <p:cNvPicPr>
            <a:picLocks noChangeAspect="1"/>
          </p:cNvPicPr>
          <p:nvPr/>
        </p:nvPicPr>
        <p:blipFill>
          <a:blip r:embed="rId2"/>
          <a:stretch>
            <a:fillRect/>
          </a:stretch>
        </p:blipFill>
        <p:spPr>
          <a:xfrm>
            <a:off x="4783931" y="2510925"/>
            <a:ext cx="7772400" cy="4731750"/>
          </a:xfrm>
          <a:prstGeom prst="rect">
            <a:avLst/>
          </a:prstGeom>
          <a:ln>
            <a:solidFill>
              <a:schemeClr val="tx1"/>
            </a:solidFill>
          </a:ln>
        </p:spPr>
      </p:pic>
    </p:spTree>
    <p:extLst>
      <p:ext uri="{BB962C8B-B14F-4D97-AF65-F5344CB8AC3E}">
        <p14:creationId xmlns:p14="http://schemas.microsoft.com/office/powerpoint/2010/main" val="4231759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8BB3-15B6-8F45-B49A-19D43109E4DF}"/>
              </a:ext>
            </a:extLst>
          </p:cNvPr>
          <p:cNvSpPr>
            <a:spLocks noGrp="1"/>
          </p:cNvSpPr>
          <p:nvPr>
            <p:ph type="title"/>
          </p:nvPr>
        </p:nvSpPr>
        <p:spPr>
          <a:xfrm>
            <a:off x="920129" y="997892"/>
            <a:ext cx="15803766" cy="869617"/>
          </a:xfrm>
        </p:spPr>
        <p:txBody>
          <a:bodyPr wrap="square" anchor="b">
            <a:normAutofit fontScale="90000"/>
          </a:bodyPr>
          <a:lstStyle/>
          <a:p>
            <a:r>
              <a:rPr lang="en-US" sz="4000" dirty="0">
                <a:latin typeface="Avenir Book" panose="02000503020000020003" pitchFamily="2" charset="0"/>
              </a:rPr>
              <a:t>Conceptual Model of Physician Professional Wellbeing vs Burnout</a:t>
            </a:r>
            <a:br>
              <a:rPr lang="en-US" sz="3100" dirty="0">
                <a:latin typeface="Avenir Book" panose="02000503020000020003" pitchFamily="2" charset="0"/>
              </a:rPr>
            </a:br>
            <a:r>
              <a:rPr lang="en-US" sz="3100" dirty="0">
                <a:latin typeface="Avenir Book" panose="02000503020000020003" pitchFamily="2" charset="0"/>
              </a:rPr>
              <a:t>National Academy of Medicine, Action Collaborative on Clinician Wellbeing and Resilience, 2017</a:t>
            </a:r>
          </a:p>
        </p:txBody>
      </p:sp>
      <p:pic>
        <p:nvPicPr>
          <p:cNvPr id="5" name="Picture 4">
            <a:extLst>
              <a:ext uri="{FF2B5EF4-FFF2-40B4-BE49-F238E27FC236}">
                <a16:creationId xmlns:a16="http://schemas.microsoft.com/office/drawing/2014/main" id="{84F76835-C68D-C04D-BD0E-1CCB007E08B8}"/>
              </a:ext>
            </a:extLst>
          </p:cNvPr>
          <p:cNvPicPr>
            <a:picLocks noChangeAspect="1"/>
          </p:cNvPicPr>
          <p:nvPr/>
        </p:nvPicPr>
        <p:blipFill>
          <a:blip r:embed="rId3"/>
          <a:stretch>
            <a:fillRect/>
          </a:stretch>
        </p:blipFill>
        <p:spPr>
          <a:xfrm>
            <a:off x="2172865" y="1867509"/>
            <a:ext cx="12994532" cy="6497264"/>
          </a:xfrm>
          <a:prstGeom prst="rect">
            <a:avLst/>
          </a:prstGeom>
          <a:noFill/>
        </p:spPr>
      </p:pic>
      <p:sp>
        <p:nvSpPr>
          <p:cNvPr id="6" name="Support">
            <a:extLst>
              <a:ext uri="{FF2B5EF4-FFF2-40B4-BE49-F238E27FC236}">
                <a16:creationId xmlns:a16="http://schemas.microsoft.com/office/drawing/2014/main" id="{7AB3CEB8-4D04-C540-9EEF-AF3168F6543E}"/>
              </a:ext>
            </a:extLst>
          </p:cNvPr>
          <p:cNvSpPr txBox="1"/>
          <p:nvPr/>
        </p:nvSpPr>
        <p:spPr>
          <a:xfrm>
            <a:off x="541223" y="8364773"/>
            <a:ext cx="2359621"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500">
                <a:solidFill>
                  <a:srgbClr val="000000"/>
                </a:solidFill>
                <a:latin typeface="Avenir Book"/>
                <a:ea typeface="Avenir Book"/>
                <a:cs typeface="Avenir Book"/>
                <a:sym typeface="Avenir Book"/>
              </a:defRPr>
            </a:lvl1pPr>
          </a:lstStyle>
          <a:p>
            <a:r>
              <a:rPr lang="en-US" sz="1800" dirty="0" err="1">
                <a:solidFill>
                  <a:schemeClr val="tx1"/>
                </a:solidFill>
                <a:effectLst/>
                <a:latin typeface="Avenir Book" panose="02000503020000020003" pitchFamily="2" charset="0"/>
              </a:rPr>
              <a:t>Carayon</a:t>
            </a:r>
            <a:r>
              <a:rPr lang="en-US" sz="1800" dirty="0">
                <a:solidFill>
                  <a:schemeClr val="tx1"/>
                </a:solidFill>
                <a:effectLst/>
                <a:latin typeface="Avenir Book" panose="02000503020000020003" pitchFamily="2" charset="0"/>
              </a:rPr>
              <a:t>, JAMA, 2019</a:t>
            </a:r>
            <a:endParaRPr sz="1800" dirty="0">
              <a:solidFill>
                <a:schemeClr val="tx1"/>
              </a:solidFill>
              <a:effectLst/>
              <a:latin typeface="Avenir Book" panose="02000503020000020003" pitchFamily="2" charset="0"/>
            </a:endParaRPr>
          </a:p>
        </p:txBody>
      </p:sp>
      <p:sp>
        <p:nvSpPr>
          <p:cNvPr id="8" name="Up Arrow 7">
            <a:extLst>
              <a:ext uri="{FF2B5EF4-FFF2-40B4-BE49-F238E27FC236}">
                <a16:creationId xmlns:a16="http://schemas.microsoft.com/office/drawing/2014/main" id="{CBF3D137-92EE-9942-B480-8C0743C06235}"/>
              </a:ext>
            </a:extLst>
          </p:cNvPr>
          <p:cNvSpPr/>
          <p:nvPr/>
        </p:nvSpPr>
        <p:spPr bwMode="auto">
          <a:xfrm>
            <a:off x="8822531" y="5666069"/>
            <a:ext cx="786809" cy="1360968"/>
          </a:xfrm>
          <a:prstGeom prst="upArrow">
            <a:avLst/>
          </a:prstGeom>
          <a:solidFill>
            <a:srgbClr val="FF0000"/>
          </a:solidFill>
          <a:ln w="19050" algn="ctr">
            <a:solidFill>
              <a:srgbClr val="FF0000"/>
            </a:solidFill>
            <a:miter lim="800000"/>
            <a:headEnd/>
            <a:tailEnd/>
          </a:ln>
        </p:spPr>
        <p:txBody>
          <a:bodyPr wrap="none" rtlCol="0" anchor="ctr"/>
          <a:lstStyle/>
          <a:p>
            <a:pPr algn="ctr">
              <a:lnSpc>
                <a:spcPct val="90000"/>
              </a:lnSpc>
            </a:pPr>
            <a:endParaRPr lang="en-US" sz="1600" b="1" dirty="0" err="1">
              <a:solidFill>
                <a:schemeClr val="bg1"/>
              </a:solidFill>
              <a:latin typeface="Avenir Book" panose="02000503020000020003" pitchFamily="2" charset="0"/>
            </a:endParaRPr>
          </a:p>
        </p:txBody>
      </p:sp>
    </p:spTree>
    <p:extLst>
      <p:ext uri="{BB962C8B-B14F-4D97-AF65-F5344CB8AC3E}">
        <p14:creationId xmlns:p14="http://schemas.microsoft.com/office/powerpoint/2010/main" val="37550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2E9BC-1A20-BD66-CCA3-46A8B5D69ED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B9036D9-5ED5-A855-83D5-73368F567846}"/>
              </a:ext>
            </a:extLst>
          </p:cNvPr>
          <p:cNvPicPr>
            <a:picLocks noChangeAspect="1"/>
          </p:cNvPicPr>
          <p:nvPr/>
        </p:nvPicPr>
        <p:blipFill>
          <a:blip r:embed="rId3"/>
          <a:stretch>
            <a:fillRect/>
          </a:stretch>
        </p:blipFill>
        <p:spPr>
          <a:xfrm>
            <a:off x="2121675" y="195374"/>
            <a:ext cx="13096912" cy="8593858"/>
          </a:xfrm>
          <a:prstGeom prst="rect">
            <a:avLst/>
          </a:prstGeom>
        </p:spPr>
      </p:pic>
    </p:spTree>
    <p:extLst>
      <p:ext uri="{BB962C8B-B14F-4D97-AF65-F5344CB8AC3E}">
        <p14:creationId xmlns:p14="http://schemas.microsoft.com/office/powerpoint/2010/main" val="1248941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2D581-8273-C449-A9CD-59BA1A4B04B0}"/>
              </a:ext>
            </a:extLst>
          </p:cNvPr>
          <p:cNvSpPr>
            <a:spLocks noGrp="1"/>
          </p:cNvSpPr>
          <p:nvPr>
            <p:ph type="title"/>
          </p:nvPr>
        </p:nvSpPr>
        <p:spPr/>
        <p:txBody>
          <a:bodyPr/>
          <a:lstStyle/>
          <a:p>
            <a:r>
              <a:rPr lang="en-US" dirty="0">
                <a:latin typeface="Avenir Book" panose="02000503020000020003" pitchFamily="2" charset="0"/>
              </a:rPr>
              <a:t>Feeling Good vs Being Well</a:t>
            </a:r>
          </a:p>
        </p:txBody>
      </p:sp>
      <p:sp>
        <p:nvSpPr>
          <p:cNvPr id="4" name="Content Placeholder 3">
            <a:extLst>
              <a:ext uri="{FF2B5EF4-FFF2-40B4-BE49-F238E27FC236}">
                <a16:creationId xmlns:a16="http://schemas.microsoft.com/office/drawing/2014/main" id="{9029B316-3E35-034F-AA69-FFD5D8D5E7E8}"/>
              </a:ext>
            </a:extLst>
          </p:cNvPr>
          <p:cNvSpPr>
            <a:spLocks noGrp="1"/>
          </p:cNvSpPr>
          <p:nvPr>
            <p:ph idx="1"/>
          </p:nvPr>
        </p:nvSpPr>
        <p:spPr>
          <a:xfrm>
            <a:off x="860160" y="2397966"/>
            <a:ext cx="16289225" cy="5560026"/>
          </a:xfrm>
        </p:spPr>
        <p:txBody>
          <a:bodyPr/>
          <a:lstStyle/>
          <a:p>
            <a:pPr marL="419961" lvl="1" indent="0">
              <a:buNone/>
            </a:pPr>
            <a:endParaRPr lang="en-US" dirty="0">
              <a:latin typeface="Avenir Book" panose="02000503020000020003" pitchFamily="2" charset="0"/>
            </a:endParaRPr>
          </a:p>
          <a:p>
            <a:r>
              <a:rPr lang="en-US" dirty="0">
                <a:latin typeface="Avenir Book" panose="02000503020000020003" pitchFamily="2" charset="0"/>
              </a:rPr>
              <a:t>Feeling good IS personal and often situational</a:t>
            </a:r>
          </a:p>
          <a:p>
            <a:pPr lvl="1"/>
            <a:r>
              <a:rPr lang="en-US" dirty="0">
                <a:latin typeface="Avenir Book" panose="02000503020000020003" pitchFamily="2" charset="0"/>
              </a:rPr>
              <a:t>Things that make us FEEL good aren’t always readily available or applicable to diverse situations</a:t>
            </a:r>
          </a:p>
          <a:p>
            <a:r>
              <a:rPr lang="en-US" dirty="0">
                <a:latin typeface="Avenir Book" panose="02000503020000020003" pitchFamily="2" charset="0"/>
              </a:rPr>
              <a:t>Wellbeing has established criteria, is constitutional, persistent and flexible</a:t>
            </a:r>
          </a:p>
        </p:txBody>
      </p:sp>
      <p:sp>
        <p:nvSpPr>
          <p:cNvPr id="5" name="Centers for Disease Control definition:…">
            <a:extLst>
              <a:ext uri="{FF2B5EF4-FFF2-40B4-BE49-F238E27FC236}">
                <a16:creationId xmlns:a16="http://schemas.microsoft.com/office/drawing/2014/main" id="{EBBE9108-2D20-3E4A-8371-431537FBA87A}"/>
              </a:ext>
            </a:extLst>
          </p:cNvPr>
          <p:cNvSpPr txBox="1"/>
          <p:nvPr/>
        </p:nvSpPr>
        <p:spPr>
          <a:xfrm>
            <a:off x="2731644" y="6082600"/>
            <a:ext cx="12524398" cy="1369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defRPr sz="3000">
                <a:solidFill>
                  <a:srgbClr val="000000"/>
                </a:solidFill>
                <a:latin typeface="Avenir Book"/>
                <a:ea typeface="Avenir Book"/>
                <a:cs typeface="Avenir Book"/>
                <a:sym typeface="Avenir Book"/>
              </a:defRPr>
            </a:pPr>
            <a:r>
              <a:rPr sz="2800" dirty="0">
                <a:solidFill>
                  <a:schemeClr val="accent6"/>
                </a:solidFill>
                <a:effectLst>
                  <a:outerShdw dist="25400" sx="1000" sy="1000" rotWithShape="0">
                    <a:schemeClr val="accent6"/>
                  </a:outerShdw>
                </a:effectLst>
                <a:latin typeface="Avenir Book" panose="02000503020000020003" pitchFamily="2" charset="0"/>
                <a:cs typeface="Calibri Light" panose="020F0302020204030204" pitchFamily="34" charset="0"/>
              </a:rPr>
              <a:t>“More than physical health and housing. Well-being refers to the quality of a person’s relationships, their positive emotions, sense of resilience, realization of their potential, and overall satisfaction with life.</a:t>
            </a:r>
            <a:r>
              <a:rPr lang="en-US" sz="2800" dirty="0">
                <a:solidFill>
                  <a:schemeClr val="accent6"/>
                </a:solidFill>
                <a:effectLst>
                  <a:outerShdw dist="25400" sx="1000" sy="1000" rotWithShape="0">
                    <a:schemeClr val="accent6"/>
                  </a:outerShdw>
                </a:effectLst>
                <a:latin typeface="Avenir Book" panose="02000503020000020003" pitchFamily="2" charset="0"/>
                <a:cs typeface="Calibri Light" panose="020F0302020204030204" pitchFamily="34" charset="0"/>
              </a:rPr>
              <a:t>"</a:t>
            </a:r>
            <a:endParaRPr sz="2800" dirty="0">
              <a:solidFill>
                <a:schemeClr val="accent6"/>
              </a:solidFill>
              <a:effectLst>
                <a:outerShdw dist="25400" sx="1000" sy="1000" rotWithShape="0">
                  <a:schemeClr val="accent6"/>
                </a:outerShdw>
              </a:effectLst>
              <a:latin typeface="Avenir Book" panose="02000503020000020003" pitchFamily="2" charset="0"/>
              <a:cs typeface="Calibri Light" panose="020F0302020204030204" pitchFamily="34" charset="0"/>
            </a:endParaRPr>
          </a:p>
        </p:txBody>
      </p:sp>
      <p:pic>
        <p:nvPicPr>
          <p:cNvPr id="6" name="Image" descr="Image">
            <a:extLst>
              <a:ext uri="{FF2B5EF4-FFF2-40B4-BE49-F238E27FC236}">
                <a16:creationId xmlns:a16="http://schemas.microsoft.com/office/drawing/2014/main" id="{32B14558-BEA8-A645-8626-1EA718402DB8}"/>
              </a:ext>
            </a:extLst>
          </p:cNvPr>
          <p:cNvPicPr>
            <a:picLocks noChangeAspect="1"/>
          </p:cNvPicPr>
          <p:nvPr/>
        </p:nvPicPr>
        <p:blipFill>
          <a:blip r:embed="rId3"/>
          <a:stretch>
            <a:fillRect/>
          </a:stretch>
        </p:blipFill>
        <p:spPr>
          <a:xfrm>
            <a:off x="12569272" y="856393"/>
            <a:ext cx="2298770" cy="2246917"/>
          </a:xfrm>
          <a:prstGeom prst="rect">
            <a:avLst/>
          </a:prstGeom>
          <a:ln w="12700">
            <a:miter lim="400000"/>
          </a:ln>
        </p:spPr>
      </p:pic>
      <p:sp>
        <p:nvSpPr>
          <p:cNvPr id="3" name="Rectangle 2">
            <a:extLst>
              <a:ext uri="{FF2B5EF4-FFF2-40B4-BE49-F238E27FC236}">
                <a16:creationId xmlns:a16="http://schemas.microsoft.com/office/drawing/2014/main" id="{D0DE9D29-7485-8365-D931-1F509AF00462}"/>
              </a:ext>
            </a:extLst>
          </p:cNvPr>
          <p:cNvSpPr/>
          <p:nvPr/>
        </p:nvSpPr>
        <p:spPr>
          <a:xfrm>
            <a:off x="-2200294" y="8463778"/>
            <a:ext cx="8667750" cy="369332"/>
          </a:xfrm>
          <a:prstGeom prst="rect">
            <a:avLst/>
          </a:prstGeom>
          <a:ln>
            <a:noFill/>
          </a:ln>
        </p:spPr>
        <p:style>
          <a:lnRef idx="2">
            <a:schemeClr val="dk1"/>
          </a:lnRef>
          <a:fillRef idx="1">
            <a:schemeClr val="lt1"/>
          </a:fillRef>
          <a:effectRef idx="0">
            <a:schemeClr val="dk1"/>
          </a:effectRef>
          <a:fontRef idx="minor">
            <a:schemeClr val="dk1"/>
          </a:fontRef>
        </p:style>
        <p:txBody>
          <a:bodyPr>
            <a:spAutoFit/>
          </a:bodyPr>
          <a:lstStyle/>
          <a:p>
            <a:pPr>
              <a:defRPr sz="3000">
                <a:solidFill>
                  <a:srgbClr val="000000"/>
                </a:solidFill>
                <a:latin typeface="Avenir Book"/>
                <a:ea typeface="Avenir Book"/>
                <a:cs typeface="Avenir Book"/>
                <a:sym typeface="Avenir Book"/>
              </a:defRPr>
            </a:pPr>
            <a:r>
              <a:rPr lang="en-US" sz="1800" dirty="0">
                <a:solidFill>
                  <a:schemeClr val="tx1"/>
                </a:solidFill>
                <a:effectLst/>
                <a:latin typeface="Avenir Book" panose="02000503020000020003" pitchFamily="2" charset="0"/>
                <a:ea typeface="Avenir Heavy"/>
                <a:cs typeface="Avenir Heavy"/>
                <a:sym typeface="Avenir Heavy"/>
              </a:rPr>
              <a:t>US Centers for Disease Control</a:t>
            </a:r>
            <a:r>
              <a:rPr lang="en-US" sz="1800" dirty="0">
                <a:solidFill>
                  <a:schemeClr val="tx1"/>
                </a:solidFill>
                <a:effectLst/>
                <a:latin typeface="Avenir Book" panose="02000503020000020003" pitchFamily="2" charset="0"/>
              </a:rPr>
              <a:t> </a:t>
            </a:r>
          </a:p>
        </p:txBody>
      </p:sp>
    </p:spTree>
    <p:extLst>
      <p:ext uri="{BB962C8B-B14F-4D97-AF65-F5344CB8AC3E}">
        <p14:creationId xmlns:p14="http://schemas.microsoft.com/office/powerpoint/2010/main" val="121646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dissolv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dissolve">
                                      <p:cBhvr>
                                        <p:cTn id="1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Well-Being"/>
          <p:cNvSpPr txBox="1">
            <a:spLocks noGrp="1"/>
          </p:cNvSpPr>
          <p:nvPr>
            <p:ph type="title"/>
          </p:nvPr>
        </p:nvSpPr>
        <p:spPr>
          <a:xfrm>
            <a:off x="506785" y="717878"/>
            <a:ext cx="15499378" cy="869831"/>
          </a:xfrm>
          <a:prstGeom prst="rect">
            <a:avLst/>
          </a:prstGeom>
        </p:spPr>
        <p:txBody>
          <a:bodyPr>
            <a:normAutofit/>
          </a:bodyPr>
          <a:lstStyle>
            <a:lvl1pPr defTabSz="537463">
              <a:spcBef>
                <a:spcPts val="1400"/>
              </a:spcBef>
              <a:defRPr sz="6440">
                <a:solidFill>
                  <a:srgbClr val="000000"/>
                </a:solidFill>
                <a:latin typeface="Avenir Book"/>
                <a:ea typeface="Avenir Book"/>
                <a:cs typeface="Avenir Book"/>
                <a:sym typeface="Avenir Book"/>
              </a:defRPr>
            </a:lvl1pPr>
          </a:lstStyle>
          <a:p>
            <a:r>
              <a:rPr lang="en-US" sz="5400" dirty="0">
                <a:latin typeface="Avenir Book" panose="02000503020000020003" pitchFamily="2" charset="0"/>
              </a:rPr>
              <a:t>Defining and Defending Physician Wellbeing</a:t>
            </a:r>
            <a:endParaRPr sz="5400" dirty="0">
              <a:latin typeface="Avenir Book" panose="02000503020000020003" pitchFamily="2" charset="0"/>
            </a:endParaRPr>
          </a:p>
        </p:txBody>
      </p:sp>
      <p:pic>
        <p:nvPicPr>
          <p:cNvPr id="216" name="Image" descr="Image"/>
          <p:cNvPicPr>
            <a:picLocks noChangeAspect="1"/>
          </p:cNvPicPr>
          <p:nvPr/>
        </p:nvPicPr>
        <p:blipFill>
          <a:blip r:embed="rId3"/>
          <a:stretch>
            <a:fillRect/>
          </a:stretch>
        </p:blipFill>
        <p:spPr>
          <a:xfrm>
            <a:off x="1043749" y="3403483"/>
            <a:ext cx="4597538" cy="4493833"/>
          </a:xfrm>
          <a:prstGeom prst="rect">
            <a:avLst/>
          </a:prstGeom>
          <a:ln w="12700">
            <a:miter lim="400000"/>
          </a:ln>
        </p:spPr>
      </p:pic>
      <p:sp>
        <p:nvSpPr>
          <p:cNvPr id="8" name="Centers for Disease Control definition:…">
            <a:extLst>
              <a:ext uri="{FF2B5EF4-FFF2-40B4-BE49-F238E27FC236}">
                <a16:creationId xmlns:a16="http://schemas.microsoft.com/office/drawing/2014/main" id="{B7FA09B0-5087-F247-96FE-E2EB81EDCB8E}"/>
              </a:ext>
            </a:extLst>
          </p:cNvPr>
          <p:cNvSpPr txBox="1"/>
          <p:nvPr/>
        </p:nvSpPr>
        <p:spPr>
          <a:xfrm>
            <a:off x="890603" y="2033877"/>
            <a:ext cx="15499378" cy="1369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p>
            <a:pPr>
              <a:defRPr sz="3000">
                <a:solidFill>
                  <a:srgbClr val="000000"/>
                </a:solidFill>
                <a:latin typeface="Avenir Book"/>
                <a:ea typeface="Avenir Book"/>
                <a:cs typeface="Avenir Book"/>
                <a:sym typeface="Avenir Book"/>
              </a:defRPr>
            </a:pPr>
            <a:r>
              <a:rPr sz="2800" dirty="0">
                <a:solidFill>
                  <a:schemeClr val="tx1"/>
                </a:solidFill>
                <a:effectLst/>
                <a:latin typeface="Avenir Book" panose="02000503020000020003" pitchFamily="2" charset="0"/>
                <a:cs typeface="Calibri Light" panose="020F0302020204030204" pitchFamily="34" charset="0"/>
              </a:rPr>
              <a:t>“More than physical health and housing. Well-being refers to the quality of a person’s relationships, their positive emotions, sense of resilience, realization of their potential, </a:t>
            </a:r>
            <a:endParaRPr lang="en-US" sz="2800" dirty="0">
              <a:solidFill>
                <a:schemeClr val="tx1"/>
              </a:solidFill>
              <a:effectLst/>
              <a:latin typeface="Avenir Book" panose="02000503020000020003" pitchFamily="2" charset="0"/>
              <a:cs typeface="Calibri Light" panose="020F0302020204030204" pitchFamily="34" charset="0"/>
            </a:endParaRPr>
          </a:p>
          <a:p>
            <a:pPr>
              <a:defRPr sz="3000">
                <a:solidFill>
                  <a:srgbClr val="000000"/>
                </a:solidFill>
                <a:latin typeface="Avenir Book"/>
                <a:ea typeface="Avenir Book"/>
                <a:cs typeface="Avenir Book"/>
                <a:sym typeface="Avenir Book"/>
              </a:defRPr>
            </a:pPr>
            <a:r>
              <a:rPr sz="2800" dirty="0">
                <a:solidFill>
                  <a:schemeClr val="tx1"/>
                </a:solidFill>
                <a:effectLst/>
                <a:latin typeface="Avenir Book" panose="02000503020000020003" pitchFamily="2" charset="0"/>
                <a:cs typeface="Calibri Light" panose="020F0302020204030204" pitchFamily="34" charset="0"/>
              </a:rPr>
              <a:t>and overall satisfaction with life.</a:t>
            </a:r>
            <a:r>
              <a:rPr lang="en-US" sz="2800" dirty="0">
                <a:solidFill>
                  <a:schemeClr val="tx1"/>
                </a:solidFill>
                <a:effectLst/>
                <a:latin typeface="Avenir Book" panose="02000503020000020003" pitchFamily="2" charset="0"/>
                <a:cs typeface="Calibri Light" panose="020F0302020204030204" pitchFamily="34" charset="0"/>
              </a:rPr>
              <a:t>"</a:t>
            </a:r>
            <a:endParaRPr sz="2800" dirty="0">
              <a:solidFill>
                <a:schemeClr val="tx1"/>
              </a:solidFill>
              <a:effectLst/>
              <a:latin typeface="Avenir Book" panose="02000503020000020003" pitchFamily="2" charset="0"/>
              <a:cs typeface="Calibri Light" panose="020F0302020204030204" pitchFamily="34" charset="0"/>
            </a:endParaRPr>
          </a:p>
        </p:txBody>
      </p:sp>
      <p:grpSp>
        <p:nvGrpSpPr>
          <p:cNvPr id="5" name="Group 4">
            <a:extLst>
              <a:ext uri="{FF2B5EF4-FFF2-40B4-BE49-F238E27FC236}">
                <a16:creationId xmlns:a16="http://schemas.microsoft.com/office/drawing/2014/main" id="{E188B545-C3E4-D484-0C5F-540E64CD3A5C}"/>
              </a:ext>
            </a:extLst>
          </p:cNvPr>
          <p:cNvGrpSpPr/>
          <p:nvPr/>
        </p:nvGrpSpPr>
        <p:grpSpPr>
          <a:xfrm>
            <a:off x="6310396" y="4507520"/>
            <a:ext cx="10665196" cy="2958523"/>
            <a:chOff x="6310396" y="4507520"/>
            <a:chExt cx="10665196" cy="2958523"/>
          </a:xfrm>
        </p:grpSpPr>
        <p:pic>
          <p:nvPicPr>
            <p:cNvPr id="3" name="Picture 2">
              <a:extLst>
                <a:ext uri="{FF2B5EF4-FFF2-40B4-BE49-F238E27FC236}">
                  <a16:creationId xmlns:a16="http://schemas.microsoft.com/office/drawing/2014/main" id="{9ECE8FB0-4D7D-DD48-94D5-2BE24AB9BFCF}"/>
                </a:ext>
              </a:extLst>
            </p:cNvPr>
            <p:cNvPicPr>
              <a:picLocks noChangeAspect="1"/>
            </p:cNvPicPr>
            <p:nvPr/>
          </p:nvPicPr>
          <p:blipFill>
            <a:blip r:embed="rId4"/>
            <a:stretch>
              <a:fillRect/>
            </a:stretch>
          </p:blipFill>
          <p:spPr>
            <a:xfrm>
              <a:off x="6598083" y="4507520"/>
              <a:ext cx="9791898" cy="1473318"/>
            </a:xfrm>
            <a:prstGeom prst="rect">
              <a:avLst/>
            </a:prstGeom>
          </p:spPr>
        </p:pic>
        <p:grpSp>
          <p:nvGrpSpPr>
            <p:cNvPr id="4" name="Group 3">
              <a:extLst>
                <a:ext uri="{FF2B5EF4-FFF2-40B4-BE49-F238E27FC236}">
                  <a16:creationId xmlns:a16="http://schemas.microsoft.com/office/drawing/2014/main" id="{F054E6CD-F2CE-4445-A15B-B48F3F94609F}"/>
                </a:ext>
              </a:extLst>
            </p:cNvPr>
            <p:cNvGrpSpPr/>
            <p:nvPr/>
          </p:nvGrpSpPr>
          <p:grpSpPr>
            <a:xfrm>
              <a:off x="6310396" y="6265567"/>
              <a:ext cx="10665196" cy="1200476"/>
              <a:chOff x="1858504" y="5381116"/>
              <a:chExt cx="14966568" cy="1384404"/>
            </a:xfrm>
          </p:grpSpPr>
          <p:pic>
            <p:nvPicPr>
              <p:cNvPr id="9" name="Picture 8">
                <a:extLst>
                  <a:ext uri="{FF2B5EF4-FFF2-40B4-BE49-F238E27FC236}">
                    <a16:creationId xmlns:a16="http://schemas.microsoft.com/office/drawing/2014/main" id="{1AA7C06C-C4A6-B94C-BEF2-715D845B3600}"/>
                  </a:ext>
                </a:extLst>
              </p:cNvPr>
              <p:cNvPicPr>
                <a:picLocks noChangeAspect="1"/>
              </p:cNvPicPr>
              <p:nvPr/>
            </p:nvPicPr>
            <p:blipFill rotWithShape="1">
              <a:blip r:embed="rId5"/>
              <a:srcRect r="78652" b="82639"/>
              <a:stretch/>
            </p:blipFill>
            <p:spPr>
              <a:xfrm>
                <a:off x="1858504" y="5381116"/>
                <a:ext cx="3121819" cy="1384404"/>
              </a:xfrm>
              <a:prstGeom prst="rect">
                <a:avLst/>
              </a:prstGeom>
            </p:spPr>
          </p:pic>
          <p:pic>
            <p:nvPicPr>
              <p:cNvPr id="7" name="Picture 6">
                <a:extLst>
                  <a:ext uri="{FF2B5EF4-FFF2-40B4-BE49-F238E27FC236}">
                    <a16:creationId xmlns:a16="http://schemas.microsoft.com/office/drawing/2014/main" id="{D48B64B2-C9A0-CD41-BFD4-F1B7E1F60531}"/>
                  </a:ext>
                </a:extLst>
              </p:cNvPr>
              <p:cNvPicPr>
                <a:picLocks noChangeAspect="1"/>
              </p:cNvPicPr>
              <p:nvPr/>
            </p:nvPicPr>
            <p:blipFill rotWithShape="1">
              <a:blip r:embed="rId5"/>
              <a:srcRect l="10468" t="82648" b="2098"/>
              <a:stretch/>
            </p:blipFill>
            <p:spPr>
              <a:xfrm>
                <a:off x="4897391" y="5657419"/>
                <a:ext cx="11927681" cy="1108101"/>
              </a:xfrm>
              <a:prstGeom prst="rect">
                <a:avLst/>
              </a:prstGeom>
            </p:spPr>
          </p:pic>
        </p:grpSp>
      </p:grpSp>
      <p:sp>
        <p:nvSpPr>
          <p:cNvPr id="14" name="Rectangle 13">
            <a:extLst>
              <a:ext uri="{FF2B5EF4-FFF2-40B4-BE49-F238E27FC236}">
                <a16:creationId xmlns:a16="http://schemas.microsoft.com/office/drawing/2014/main" id="{E32B7403-4386-B240-B5CB-9D6E2E8449E4}"/>
              </a:ext>
            </a:extLst>
          </p:cNvPr>
          <p:cNvSpPr/>
          <p:nvPr/>
        </p:nvSpPr>
        <p:spPr>
          <a:xfrm>
            <a:off x="8113331" y="8112135"/>
            <a:ext cx="8667750" cy="646331"/>
          </a:xfrm>
          <a:prstGeom prst="rect">
            <a:avLst/>
          </a:prstGeom>
        </p:spPr>
        <p:txBody>
          <a:bodyPr>
            <a:spAutoFit/>
          </a:bodyPr>
          <a:lstStyle/>
          <a:p>
            <a:pPr algn="r">
              <a:defRPr sz="3000">
                <a:solidFill>
                  <a:srgbClr val="000000"/>
                </a:solidFill>
                <a:latin typeface="Avenir Book"/>
                <a:ea typeface="Avenir Book"/>
                <a:cs typeface="Avenir Book"/>
                <a:sym typeface="Avenir Book"/>
              </a:defRPr>
            </a:pPr>
            <a:r>
              <a:rPr lang="en-US" sz="1800" dirty="0" err="1">
                <a:solidFill>
                  <a:schemeClr val="tx1"/>
                </a:solidFill>
                <a:effectLst/>
                <a:latin typeface="Avenir Book" panose="02000503020000020003" pitchFamily="2" charset="0"/>
                <a:ea typeface="Avenir Heavy"/>
                <a:cs typeface="Avenir Heavy"/>
                <a:sym typeface="Avenir Heavy"/>
              </a:rPr>
              <a:t>Privitera</a:t>
            </a:r>
            <a:r>
              <a:rPr lang="en-US" sz="1800" dirty="0">
                <a:solidFill>
                  <a:schemeClr val="tx1"/>
                </a:solidFill>
                <a:effectLst/>
                <a:latin typeface="Avenir Book" panose="02000503020000020003" pitchFamily="2" charset="0"/>
                <a:ea typeface="Avenir Heavy"/>
                <a:cs typeface="Avenir Heavy"/>
                <a:sym typeface="Avenir Heavy"/>
              </a:rPr>
              <a:t>, American Association of Physician Leadership</a:t>
            </a:r>
          </a:p>
          <a:p>
            <a:pPr algn="r">
              <a:defRPr sz="3000">
                <a:solidFill>
                  <a:srgbClr val="000000"/>
                </a:solidFill>
                <a:latin typeface="Avenir Book"/>
                <a:ea typeface="Avenir Book"/>
                <a:cs typeface="Avenir Book"/>
                <a:sym typeface="Avenir Book"/>
              </a:defRPr>
            </a:pPr>
            <a:r>
              <a:rPr lang="en-US" sz="1800" dirty="0" err="1">
                <a:solidFill>
                  <a:schemeClr val="tx1"/>
                </a:solidFill>
                <a:effectLst/>
                <a:latin typeface="Avenir Book" panose="02000503020000020003" pitchFamily="2" charset="0"/>
                <a:sym typeface="Avenir Heavy"/>
              </a:rPr>
              <a:t>Shanafelt</a:t>
            </a:r>
            <a:r>
              <a:rPr lang="en-US" sz="1800" dirty="0">
                <a:solidFill>
                  <a:schemeClr val="tx1"/>
                </a:solidFill>
                <a:effectLst/>
                <a:latin typeface="Avenir Book" panose="02000503020000020003" pitchFamily="2" charset="0"/>
                <a:sym typeface="Avenir Heavy"/>
              </a:rPr>
              <a:t>, JAMA Int Med, 2017</a:t>
            </a:r>
            <a:endParaRPr lang="en-US" sz="1800" dirty="0">
              <a:solidFill>
                <a:schemeClr val="tx1"/>
              </a:solidFill>
              <a:effectLst/>
              <a:latin typeface="Avenir Book" panose="02000503020000020003" pitchFamily="2" charset="0"/>
            </a:endParaRPr>
          </a:p>
        </p:txBody>
      </p:sp>
    </p:spTree>
    <p:extLst>
      <p:ext uri="{BB962C8B-B14F-4D97-AF65-F5344CB8AC3E}">
        <p14:creationId xmlns:p14="http://schemas.microsoft.com/office/powerpoint/2010/main" val="2254337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7.pn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CSF Contemporary">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effectLst/>
      </a:spPr>
      <a:bodyPr wrap="square" lIns="0" tIns="0" rIns="0" bIns="0" rtlCol="0">
        <a:spAutoFit/>
      </a:bodyPr>
      <a:lstStyle>
        <a:defPPr algn="l">
          <a:defRPr sz="2000" dirty="0" smtClean="0">
            <a:solidFill>
              <a:schemeClr val="tx1"/>
            </a:solidFill>
            <a:effectLst/>
            <a:latin typeface="+mn-lt"/>
          </a:defRPr>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3.xml><?xml version="1.0" encoding="utf-8"?>
<a:theme xmlns:a="http://schemas.openxmlformats.org/drawingml/2006/main" name="UCSF Classic">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noAutofit/>
      </a:bodyPr>
      <a:lstStyle>
        <a:defPPr marL="342900" indent="-342900">
          <a:buClr>
            <a:schemeClr val="accent1"/>
          </a:buClr>
          <a:buSzPct val="80000"/>
          <a:buFont typeface="Wingdings" charset="2"/>
          <a:buChar char="§"/>
          <a:defRPr sz="2000" dirty="0" smtClean="0">
            <a:solidFill>
              <a:schemeClr val="tx1"/>
            </a:solidFill>
          </a:defRPr>
        </a:defPPr>
      </a:lstStyle>
    </a:txDef>
  </a:objectDefaults>
  <a:extraClrSchemeLst/>
  <a:extLst>
    <a:ext uri="{05A4C25C-085E-4340-85A3-A5531E510DB2}">
      <thm15:themeFamily xmlns:thm15="http://schemas.microsoft.com/office/thememl/2012/main" name="e3_UCSF-16x9-FontA_test2" id="{24DA3907-1B0C-0B4F-8531-D21433304D1E}" vid="{D9C2AF2E-EB53-994D-B007-E3AEEE4B0E8B}"/>
    </a:ext>
  </a:extLst>
</a:theme>
</file>

<file path=ppt/theme/theme4.xml><?xml version="1.0" encoding="utf-8"?>
<a:theme xmlns:a="http://schemas.openxmlformats.org/drawingml/2006/main"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66192</TotalTime>
  <Words>2697</Words>
  <Application>Microsoft Office PowerPoint</Application>
  <PresentationFormat>Custom</PresentationFormat>
  <Paragraphs>276</Paragraphs>
  <Slides>38</Slides>
  <Notes>19</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38</vt:i4>
      </vt:variant>
    </vt:vector>
  </HeadingPairs>
  <TitlesOfParts>
    <vt:vector size="54" baseType="lpstr">
      <vt:lpstr>.AppleSystemUIFont</vt:lpstr>
      <vt:lpstr>Arial</vt:lpstr>
      <vt:lpstr>Avenir</vt:lpstr>
      <vt:lpstr>Avenir Black</vt:lpstr>
      <vt:lpstr>Avenir Book</vt:lpstr>
      <vt:lpstr>Avenir Light</vt:lpstr>
      <vt:lpstr>Calibri</vt:lpstr>
      <vt:lpstr>Calibri Light</vt:lpstr>
      <vt:lpstr>Garamond</vt:lpstr>
      <vt:lpstr>Helvetica Neue</vt:lpstr>
      <vt:lpstr>Helvetica Neue Medium</vt:lpstr>
      <vt:lpstr>Times New Roman</vt:lpstr>
      <vt:lpstr>Wingdings</vt:lpstr>
      <vt:lpstr>Custom Design</vt:lpstr>
      <vt:lpstr>UCSF Contemporary</vt:lpstr>
      <vt:lpstr>UCSF Classic</vt:lpstr>
      <vt:lpstr>Wellbeing and Mindfulness for The Health Professions Educator   </vt:lpstr>
      <vt:lpstr>Disclosures</vt:lpstr>
      <vt:lpstr>OUTLINE</vt:lpstr>
      <vt:lpstr>PowerPoint Presentation</vt:lpstr>
      <vt:lpstr>PowerPoint Presentation</vt:lpstr>
      <vt:lpstr>Conceptual Model of Physician Professional Wellbeing vs Burnout National Academy of Medicine, Action Collaborative on Clinician Wellbeing and Resilience, 2017</vt:lpstr>
      <vt:lpstr>PowerPoint Presentation</vt:lpstr>
      <vt:lpstr>Feeling Good vs Being Well</vt:lpstr>
      <vt:lpstr>Defining and Defending Physician Wellbeing</vt:lpstr>
      <vt:lpstr>PowerPoint Presentation</vt:lpstr>
      <vt:lpstr>PowerPoint Presentation</vt:lpstr>
      <vt:lpstr>Targeting a Central Mechanism</vt:lpstr>
      <vt:lpstr>PowerPoint Presentation</vt:lpstr>
      <vt:lpstr>You can’t control the ocean, but you can learn to ride the waves…..</vt:lpstr>
      <vt:lpstr>Adapting to Stress – Thriving Despite Adversity</vt:lpstr>
      <vt:lpstr>Theoretical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Something more going on…</vt:lpstr>
      <vt:lpstr>PowerPoint Presentation</vt:lpstr>
      <vt:lpstr>Kolb’s Experiential Learning Cycle</vt:lpstr>
      <vt:lpstr>PowerPoint Presentation</vt:lpstr>
      <vt:lpstr>COVID &amp; Remote ESRT</vt:lpstr>
      <vt:lpstr>PowerPoint Presentation</vt:lpstr>
      <vt:lpstr>PowerPoint Presentation</vt:lpstr>
      <vt:lpstr>Impacts on Systems</vt:lpstr>
      <vt:lpstr>Impacts on Culture</vt:lpstr>
      <vt:lpstr>PowerPoint Presentation</vt:lpstr>
      <vt:lpstr>Innovations Take Time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Rudd, Mariah J.</dc:creator>
  <cp:lastModifiedBy>Mason, Heather R. (Heather)</cp:lastModifiedBy>
  <cp:revision>85</cp:revision>
  <dcterms:modified xsi:type="dcterms:W3CDTF">2022-09-13T17:43:25Z</dcterms:modified>
</cp:coreProperties>
</file>